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2.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697" r:id="rId2"/>
    <p:sldMasterId id="2147483690" r:id="rId3"/>
    <p:sldMasterId id="2147483790" r:id="rId4"/>
    <p:sldMasterId id="2147483870" r:id="rId5"/>
    <p:sldMasterId id="2147483882" r:id="rId6"/>
    <p:sldMasterId id="2147483894" r:id="rId7"/>
    <p:sldMasterId id="2147483906" r:id="rId8"/>
    <p:sldMasterId id="2147483955" r:id="rId9"/>
    <p:sldMasterId id="2147483967" r:id="rId10"/>
    <p:sldMasterId id="2147484783" r:id="rId11"/>
    <p:sldMasterId id="2147484997" r:id="rId12"/>
  </p:sldMasterIdLst>
  <p:notesMasterIdLst>
    <p:notesMasterId r:id="rId72"/>
  </p:notesMasterIdLst>
  <p:handoutMasterIdLst>
    <p:handoutMasterId r:id="rId73"/>
  </p:handoutMasterIdLst>
  <p:sldIdLst>
    <p:sldId id="1055" r:id="rId13"/>
    <p:sldId id="1075" r:id="rId14"/>
    <p:sldId id="1076" r:id="rId15"/>
    <p:sldId id="1077" r:id="rId16"/>
    <p:sldId id="1078" r:id="rId17"/>
    <p:sldId id="1079" r:id="rId18"/>
    <p:sldId id="1080" r:id="rId19"/>
    <p:sldId id="1081" r:id="rId20"/>
    <p:sldId id="1039" r:id="rId21"/>
    <p:sldId id="1003" r:id="rId22"/>
    <p:sldId id="1004" r:id="rId23"/>
    <p:sldId id="1005" r:id="rId24"/>
    <p:sldId id="1006" r:id="rId25"/>
    <p:sldId id="1007" r:id="rId26"/>
    <p:sldId id="1040" r:id="rId27"/>
    <p:sldId id="1041" r:id="rId28"/>
    <p:sldId id="1042" r:id="rId29"/>
    <p:sldId id="1043" r:id="rId30"/>
    <p:sldId id="1048" r:id="rId31"/>
    <p:sldId id="1011" r:id="rId32"/>
    <p:sldId id="1012" r:id="rId33"/>
    <p:sldId id="1013" r:id="rId34"/>
    <p:sldId id="1057" r:id="rId35"/>
    <p:sldId id="1056" r:id="rId36"/>
    <p:sldId id="1047" r:id="rId37"/>
    <p:sldId id="1058" r:id="rId38"/>
    <p:sldId id="1063" r:id="rId39"/>
    <p:sldId id="1018" r:id="rId40"/>
    <p:sldId id="1064" r:id="rId41"/>
    <p:sldId id="1074" r:id="rId42"/>
    <p:sldId id="1082" r:id="rId43"/>
    <p:sldId id="1083" r:id="rId44"/>
    <p:sldId id="1070" r:id="rId45"/>
    <p:sldId id="1019" r:id="rId46"/>
    <p:sldId id="1045" r:id="rId47"/>
    <p:sldId id="1021" r:id="rId48"/>
    <p:sldId id="1022" r:id="rId49"/>
    <p:sldId id="1049" r:id="rId50"/>
    <p:sldId id="1024" r:id="rId51"/>
    <p:sldId id="1025" r:id="rId52"/>
    <p:sldId id="1059" r:id="rId53"/>
    <p:sldId id="1026" r:id="rId54"/>
    <p:sldId id="1051" r:id="rId55"/>
    <p:sldId id="1028" r:id="rId56"/>
    <p:sldId id="1029" r:id="rId57"/>
    <p:sldId id="1050" r:id="rId58"/>
    <p:sldId id="1031" r:id="rId59"/>
    <p:sldId id="1032" r:id="rId60"/>
    <p:sldId id="1033" r:id="rId61"/>
    <p:sldId id="1046" r:id="rId62"/>
    <p:sldId id="1054" r:id="rId63"/>
    <p:sldId id="1053" r:id="rId64"/>
    <p:sldId id="1071" r:id="rId65"/>
    <p:sldId id="1073" r:id="rId66"/>
    <p:sldId id="1072" r:id="rId67"/>
    <p:sldId id="1052" r:id="rId68"/>
    <p:sldId id="1037" r:id="rId69"/>
    <p:sldId id="1038" r:id="rId70"/>
    <p:sldId id="1084" r:id="rId71"/>
  </p:sldIdLst>
  <p:sldSz cx="9144000" cy="6858000" type="screen4x3"/>
  <p:notesSz cx="6858000" cy="9144000"/>
  <p:defaultTextStyle>
    <a:defPPr>
      <a:defRPr lang="en-US"/>
    </a:defPPr>
    <a:lvl1pPr algn="ctr" rtl="0" eaLnBrk="0" fontAlgn="base" hangingPunct="0">
      <a:spcBef>
        <a:spcPct val="0"/>
      </a:spcBef>
      <a:spcAft>
        <a:spcPct val="0"/>
      </a:spcAft>
      <a:defRPr sz="16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16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16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16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16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6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6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6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6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66"/>
    <a:srgbClr val="000000"/>
    <a:srgbClr val="CCFFCC"/>
    <a:srgbClr val="FFFF99"/>
    <a:srgbClr val="3333CC"/>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1" d="100"/>
          <a:sy n="81" d="100"/>
        </p:scale>
        <p:origin x="-2560" y="-656"/>
      </p:cViewPr>
      <p:guideLst>
        <p:guide orient="horz" pos="2160"/>
        <p:guide pos="2880"/>
      </p:guideLst>
    </p:cSldViewPr>
  </p:slideViewPr>
  <p:outlineViewPr>
    <p:cViewPr>
      <p:scale>
        <a:sx n="33" d="100"/>
        <a:sy n="33" d="100"/>
      </p:scale>
      <p:origin x="0" y="3536"/>
    </p:cViewPr>
  </p:outlineViewPr>
  <p:notesTextViewPr>
    <p:cViewPr>
      <p:scale>
        <a:sx n="100" d="100"/>
        <a:sy n="100" d="100"/>
      </p:scale>
      <p:origin x="0" y="0"/>
    </p:cViewPr>
  </p:notesTextViewPr>
  <p:sorterViewPr>
    <p:cViewPr>
      <p:scale>
        <a:sx n="100" d="100"/>
        <a:sy n="100" d="100"/>
      </p:scale>
      <p:origin x="0" y="7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notesMaster" Target="notesMasters/notesMaster1.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p>
        </p:txBody>
      </p:sp>
      <p:sp>
        <p:nvSpPr>
          <p:cNvPr id="737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737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p>
        </p:txBody>
      </p:sp>
      <p:sp>
        <p:nvSpPr>
          <p:cNvPr id="737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070EFA81-7A24-C740-90D0-FEE3EDE68237}" type="slidenum">
              <a:rPr lang="en-US"/>
              <a:pPr>
                <a:defRPr/>
              </a:pPr>
              <a:t>‹#›</a:t>
            </a:fld>
            <a:endParaRPr lang="en-US"/>
          </a:p>
        </p:txBody>
      </p:sp>
    </p:spTree>
    <p:extLst>
      <p:ext uri="{BB962C8B-B14F-4D97-AF65-F5344CB8AC3E}">
        <p14:creationId xmlns:p14="http://schemas.microsoft.com/office/powerpoint/2010/main" val="1003411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018F939F-EB9F-6749-B7E3-706CE639B34B}" type="slidenum">
              <a:rPr lang="en-US"/>
              <a:pPr>
                <a:defRPr/>
              </a:pPr>
              <a:t>‹#›</a:t>
            </a:fld>
            <a:endParaRPr lang="en-US"/>
          </a:p>
        </p:txBody>
      </p:sp>
    </p:spTree>
    <p:extLst>
      <p:ext uri="{BB962C8B-B14F-4D97-AF65-F5344CB8AC3E}">
        <p14:creationId xmlns:p14="http://schemas.microsoft.com/office/powerpoint/2010/main" val="3150776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r"/>
            <a:fld id="{E3AC9346-DD37-F841-A0DD-9828D406B55D}" type="slidenum">
              <a:rPr lang="en-US" sz="1200">
                <a:solidFill>
                  <a:srgbClr val="000000"/>
                </a:solidFill>
                <a:latin typeface="Arial" charset="0"/>
              </a:rPr>
              <a:pPr algn="r"/>
              <a:t>1</a:t>
            </a:fld>
            <a:endParaRPr lang="en-US" sz="1200">
              <a:solidFill>
                <a:srgbClr val="000000"/>
              </a:solidFill>
              <a:latin typeface="Arial" charset="0"/>
            </a:endParaRPr>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latin typeface="Calibri" charset="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20D8D9-11FD-CA40-A1CE-0A99A90E359F}" type="slidenum">
              <a:rPr lang="en-US"/>
              <a:pPr>
                <a:defRPr/>
              </a:pPr>
              <a:t>10</a:t>
            </a:fld>
            <a:endParaRPr lang="en-US"/>
          </a:p>
        </p:txBody>
      </p:sp>
      <p:sp>
        <p:nvSpPr>
          <p:cNvPr id="21647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6473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C01D5F-1FBD-FD45-8D03-516CE6CFA871}" type="slidenum">
              <a:rPr lang="en-US"/>
              <a:pPr>
                <a:defRPr/>
              </a:pPr>
              <a:t>11</a:t>
            </a:fld>
            <a:endParaRPr lang="en-US"/>
          </a:p>
        </p:txBody>
      </p:sp>
      <p:sp>
        <p:nvSpPr>
          <p:cNvPr id="21667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6678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48BB78-F4E6-AD4C-B1CB-7B436A9091EF}" type="slidenum">
              <a:rPr lang="en-US"/>
              <a:pPr>
                <a:defRPr/>
              </a:pPr>
              <a:t>12</a:t>
            </a:fld>
            <a:endParaRPr lang="en-US"/>
          </a:p>
        </p:txBody>
      </p:sp>
      <p:sp>
        <p:nvSpPr>
          <p:cNvPr id="2168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68835"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5DA54F-891D-C54B-9D70-9C1CF28DF507}" type="slidenum">
              <a:rPr lang="en-US"/>
              <a:pPr>
                <a:defRPr/>
              </a:pPr>
              <a:t>13</a:t>
            </a:fld>
            <a:endParaRPr lang="en-US"/>
          </a:p>
        </p:txBody>
      </p:sp>
      <p:sp>
        <p:nvSpPr>
          <p:cNvPr id="2170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7088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37129B-BA30-514D-878A-A65BDEA48359}" type="slidenum">
              <a:rPr lang="en-US"/>
              <a:pPr>
                <a:defRPr/>
              </a:pPr>
              <a:t>14</a:t>
            </a:fld>
            <a:endParaRPr lang="en-US"/>
          </a:p>
        </p:txBody>
      </p:sp>
      <p:sp>
        <p:nvSpPr>
          <p:cNvPr id="21729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7293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80142410-84C1-994F-8E3B-1037EAF92E1E}" type="slidenum">
              <a:rPr lang="en-US" sz="1200">
                <a:solidFill>
                  <a:prstClr val="black"/>
                </a:solidFill>
                <a:latin typeface="Arial" charset="0"/>
              </a:rPr>
              <a:pPr eaLnBrk="1" hangingPunct="1">
                <a:defRPr/>
              </a:pPr>
              <a:t>15</a:t>
            </a:fld>
            <a:endParaRPr lang="en-US" sz="1200">
              <a:solidFill>
                <a:prstClr val="black"/>
              </a:solidFill>
              <a:latin typeface="Arial" charset="0"/>
            </a:endParaRPr>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3C9A13B5-C83B-634D-ABF1-BF0C3BBE0D2F}" type="slidenum">
              <a:rPr lang="en-US" sz="1200">
                <a:solidFill>
                  <a:prstClr val="black"/>
                </a:solidFill>
                <a:latin typeface="Arial" charset="0"/>
              </a:rPr>
              <a:pPr eaLnBrk="1" hangingPunct="1">
                <a:defRPr/>
              </a:pPr>
              <a:t>16</a:t>
            </a:fld>
            <a:endParaRPr lang="en-US" sz="1200">
              <a:solidFill>
                <a:prstClr val="black"/>
              </a:solidFill>
              <a:latin typeface="Arial" charset="0"/>
            </a:endParaRPr>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68F438BE-8A04-F94C-984F-01EBD215D621}" type="slidenum">
              <a:rPr lang="en-US" sz="1200">
                <a:solidFill>
                  <a:prstClr val="black"/>
                </a:solidFill>
                <a:latin typeface="Arial" charset="0"/>
              </a:rPr>
              <a:pPr eaLnBrk="1" hangingPunct="1">
                <a:defRPr/>
              </a:pPr>
              <a:t>17</a:t>
            </a:fld>
            <a:endParaRPr lang="en-US" sz="1200">
              <a:solidFill>
                <a:prstClr val="black"/>
              </a:solidFill>
              <a:latin typeface="Arial" charset="0"/>
            </a:endParaRPr>
          </a:p>
        </p:txBody>
      </p:sp>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0ED0CEBD-0DBD-0140-95BF-0286B534F505}" type="slidenum">
              <a:rPr lang="en-US" sz="1200">
                <a:solidFill>
                  <a:prstClr val="black"/>
                </a:solidFill>
                <a:latin typeface="Arial" charset="0"/>
              </a:rPr>
              <a:pPr eaLnBrk="1" hangingPunct="1">
                <a:defRPr/>
              </a:pPr>
              <a:t>18</a:t>
            </a:fld>
            <a:endParaRPr lang="en-US" sz="1200">
              <a:solidFill>
                <a:prstClr val="black"/>
              </a:solidFill>
              <a:latin typeface="Arial" charset="0"/>
            </a:endParaRPr>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37858ED7-E2DF-044C-BC24-0E43B4F23366}" type="slidenum">
              <a:rPr lang="en-US" sz="1200">
                <a:solidFill>
                  <a:prstClr val="black"/>
                </a:solidFill>
                <a:latin typeface="Arial" charset="0"/>
              </a:rPr>
              <a:pPr eaLnBrk="1" hangingPunct="1">
                <a:defRPr/>
              </a:pPr>
              <a:t>19</a:t>
            </a:fld>
            <a:endParaRPr lang="en-US" sz="1200">
              <a:solidFill>
                <a:prstClr val="black"/>
              </a:solidFill>
              <a:latin typeface="Arial"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798070-71D8-1C4E-BAA0-247035AD709B}" type="slidenum">
              <a:rPr lang="en-US">
                <a:solidFill>
                  <a:prstClr val="black"/>
                </a:solidFill>
              </a:rPr>
              <a:pPr>
                <a:defRPr/>
              </a:pPr>
              <a:t>2</a:t>
            </a:fld>
            <a:endParaRPr lang="en-US">
              <a:solidFill>
                <a:prstClr val="black"/>
              </a:solidFill>
            </a:endParaRPr>
          </a:p>
        </p:txBody>
      </p:sp>
      <p:sp>
        <p:nvSpPr>
          <p:cNvPr id="21473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4733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lvl="2">
              <a:defRPr/>
            </a:pPr>
            <a:r>
              <a:rPr lang="en-US" b="1" dirty="0" smtClean="0">
                <a:ea typeface="Arial" charset="0"/>
                <a:cs typeface="Arial" charset="0"/>
              </a:rPr>
              <a:t>A pastor, Boy Scout, and IT expert once were the only passengers on a small plane.  The pilot came back to the cabin and announced that the plane was going down but there were only 3 parachutes and 4 people.  The pilot added, “I should have one of the parachutes because I have a wife and 3 small children.”  So he took one and jumped.</a:t>
            </a:r>
          </a:p>
          <a:p>
            <a:pPr lvl="3">
              <a:defRPr/>
            </a:pPr>
            <a:r>
              <a:rPr lang="en-US" b="1" dirty="0" smtClean="0">
                <a:ea typeface="Arial" charset="0"/>
                <a:cs typeface="Arial" charset="0"/>
              </a:rPr>
              <a:t>The IT whiz spoke up next: “I should have one of the parachutes because I am the smartest man in the world and everyone needs me.”  So he took one and jumped.</a:t>
            </a:r>
          </a:p>
          <a:p>
            <a:pPr lvl="3">
              <a:defRPr/>
            </a:pPr>
            <a:r>
              <a:rPr lang="en-US" b="1" dirty="0" smtClean="0">
                <a:ea typeface="Arial" charset="0"/>
                <a:cs typeface="Arial" charset="0"/>
              </a:rPr>
              <a:t>At this point the pastor turned to the young Scout.  With a sad smile he said, “You are young and I have lived a long life, so you take the last parachute and I’ll go down with the plane.”</a:t>
            </a:r>
          </a:p>
          <a:p>
            <a:pPr lvl="3">
              <a:defRPr/>
            </a:pPr>
            <a:r>
              <a:rPr lang="en-US" b="1" dirty="0" smtClean="0">
                <a:ea typeface="Arial" charset="0"/>
                <a:cs typeface="Arial" charset="0"/>
              </a:rPr>
              <a:t>The Boy Scout said, “Relax, Reverend, the smartest man in the world just picked up my backpack and jumped!”</a:t>
            </a:r>
          </a:p>
          <a:p>
            <a:pPr marL="0" lvl="3" eaLnBrk="1" hangingPunct="1">
              <a:defRPr/>
            </a:pPr>
            <a:r>
              <a:rPr lang="en-US" b="1" dirty="0" smtClean="0"/>
              <a:t>T</a:t>
            </a:r>
            <a:r>
              <a:rPr lang="en-US" b="1" dirty="0" smtClean="0">
                <a:ea typeface="Arial" charset="0"/>
                <a:cs typeface="Arial" charset="0"/>
              </a:rPr>
              <a:t>hus the proverb is true: “Pride </a:t>
            </a:r>
            <a:r>
              <a:rPr lang="en-US" b="1" dirty="0" err="1" smtClean="0">
                <a:ea typeface="Arial" charset="0"/>
                <a:cs typeface="Arial" charset="0"/>
              </a:rPr>
              <a:t>goeth</a:t>
            </a:r>
            <a:r>
              <a:rPr lang="en-US" b="1" dirty="0" smtClean="0">
                <a:ea typeface="Arial" charset="0"/>
                <a:cs typeface="Arial" charset="0"/>
              </a:rPr>
              <a:t> before destruction—and a haughty spirit before a fall.”</a:t>
            </a:r>
          </a:p>
          <a:p>
            <a:pPr eaLnBrk="1" hangingPunct="1">
              <a:defRPr/>
            </a:pPr>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F01863-CC94-5246-A58C-DDF3C5431968}" type="slidenum">
              <a:rPr lang="en-US"/>
              <a:pPr>
                <a:defRPr/>
              </a:pPr>
              <a:t>20</a:t>
            </a:fld>
            <a:endParaRPr lang="en-US"/>
          </a:p>
        </p:txBody>
      </p:sp>
      <p:sp>
        <p:nvSpPr>
          <p:cNvPr id="21811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811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655DB3-A467-434D-9B2F-EA1F639D791D}" type="slidenum">
              <a:rPr lang="en-US"/>
              <a:pPr>
                <a:defRPr/>
              </a:pPr>
              <a:t>21</a:t>
            </a:fld>
            <a:endParaRPr lang="en-US"/>
          </a:p>
        </p:txBody>
      </p:sp>
      <p:sp>
        <p:nvSpPr>
          <p:cNvPr id="2183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8317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DD3EA8-ADDD-0D49-8251-1F372ACCA66D}" type="slidenum">
              <a:rPr lang="en-US"/>
              <a:pPr>
                <a:defRPr/>
              </a:pPr>
              <a:t>22</a:t>
            </a:fld>
            <a:endParaRPr lang="en-US"/>
          </a:p>
        </p:txBody>
      </p:sp>
      <p:sp>
        <p:nvSpPr>
          <p:cNvPr id="2185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8521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9A9631-16D1-3D4A-B2A7-224C17693026}" type="slidenum">
              <a:rPr lang="en-US"/>
              <a:pPr>
                <a:defRPr/>
              </a:pPr>
              <a:t>23</a:t>
            </a:fld>
            <a:endParaRPr lang="en-US"/>
          </a:p>
        </p:txBody>
      </p:sp>
      <p:sp>
        <p:nvSpPr>
          <p:cNvPr id="2237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3744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8D84F7-7619-994F-8DCA-CD7EDA9BE104}" type="slidenum">
              <a:rPr lang="en-US"/>
              <a:pPr>
                <a:defRPr/>
              </a:pPr>
              <a:t>24</a:t>
            </a:fld>
            <a:endParaRPr lang="en-US"/>
          </a:p>
        </p:txBody>
      </p:sp>
      <p:sp>
        <p:nvSpPr>
          <p:cNvPr id="2224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2413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897A4613-A91F-FE49-83AA-E52D562437C2}" type="slidenum">
              <a:rPr lang="en-US" sz="1200">
                <a:solidFill>
                  <a:prstClr val="black"/>
                </a:solidFill>
                <a:latin typeface="Arial" charset="0"/>
              </a:rPr>
              <a:pPr eaLnBrk="1" hangingPunct="1">
                <a:defRPr/>
              </a:pPr>
              <a:t>25</a:t>
            </a:fld>
            <a:endParaRPr lang="en-US" sz="1200">
              <a:solidFill>
                <a:prstClr val="black"/>
              </a:solidFill>
              <a:latin typeface="Arial" charset="0"/>
            </a:endParaRPr>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BDFDE3-6F28-BC41-B3FA-C3A67BBC4CC0}" type="slidenum">
              <a:rPr lang="en-US"/>
              <a:pPr>
                <a:defRPr/>
              </a:pPr>
              <a:t>26</a:t>
            </a:fld>
            <a:endParaRPr lang="en-US"/>
          </a:p>
        </p:txBody>
      </p:sp>
      <p:sp>
        <p:nvSpPr>
          <p:cNvPr id="2237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3744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416DE7-D007-9C4D-9C23-433C73B17FFA}" type="slidenum">
              <a:rPr lang="en-US"/>
              <a:pPr>
                <a:defRPr/>
              </a:pPr>
              <a:t>27</a:t>
            </a:fld>
            <a:endParaRPr lang="en-US"/>
          </a:p>
        </p:txBody>
      </p:sp>
      <p:sp>
        <p:nvSpPr>
          <p:cNvPr id="2195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9545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t>It’s like a baby.  I remember when our first son was born.  Kurt came fully equipped!  Eyes, hands, legs, and belly button...  Yet his eyes couldn’t focus, he couldn’t control his hands, the legs seemed useless the first few months.  </a:t>
            </a:r>
          </a:p>
          <a:p>
            <a:pPr eaLnBrk="1" hangingPunct="1">
              <a:defRPr/>
            </a:pPr>
            <a:endParaRPr lang="en-US" dirty="0" smtClean="0"/>
          </a:p>
          <a:p>
            <a:pPr eaLnBrk="1" hangingPunct="1">
              <a:defRPr/>
            </a:pPr>
            <a:r>
              <a:rPr lang="en-US" dirty="0" smtClean="0"/>
              <a:t>When you trusted Christ, the Spirit gave you an ability to use for Him.  But you were a </a:t>
            </a:r>
            <a:r>
              <a:rPr lang="en-US" i="1" dirty="0" smtClean="0"/>
              <a:t>baby</a:t>
            </a:r>
            <a:r>
              <a:rPr lang="en-US" dirty="0" smtClean="0"/>
              <a:t> in Christ—equipped but ignorant and unskilled in what you can do.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A054E7-0C84-EE40-B180-51D487FED036}" type="slidenum">
              <a:rPr lang="en-US"/>
              <a:pPr>
                <a:defRPr/>
              </a:pPr>
              <a:t>28</a:t>
            </a:fld>
            <a:endParaRPr lang="en-US"/>
          </a:p>
        </p:txBody>
      </p:sp>
      <p:sp>
        <p:nvSpPr>
          <p:cNvPr id="2195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9545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t>When you trusted Christ, the Spirit gave you an ability to use for Him.  But you were a </a:t>
            </a:r>
            <a:r>
              <a:rPr lang="en-US" i="1" dirty="0" smtClean="0"/>
              <a:t>baby</a:t>
            </a:r>
            <a:r>
              <a:rPr lang="en-US" dirty="0" smtClean="0"/>
              <a:t> in Christ—equipped but ignorant and unskilled in what you can do.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CA52B3-6A31-8444-A719-EFA8DFDE2CC4}" type="slidenum">
              <a:rPr lang="en-US"/>
              <a:pPr>
                <a:defRPr/>
              </a:pPr>
              <a:t>29</a:t>
            </a:fld>
            <a:endParaRPr lang="en-US"/>
          </a:p>
        </p:txBody>
      </p:sp>
      <p:sp>
        <p:nvSpPr>
          <p:cNvPr id="2195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9545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t>Maybe a computer provides another analogy.  You buy that computer with all the gadgets, but it takes years to understand and use all that it can do.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BA0564-29D0-3640-BF3E-21C9410FB646}" type="slidenum">
              <a:rPr lang="en-US">
                <a:solidFill>
                  <a:prstClr val="black"/>
                </a:solidFill>
              </a:rPr>
              <a:pPr>
                <a:defRPr/>
              </a:pPr>
              <a:t>3</a:t>
            </a:fld>
            <a:endParaRPr lang="en-US">
              <a:solidFill>
                <a:prstClr val="black"/>
              </a:solidFill>
            </a:endParaRPr>
          </a:p>
        </p:txBody>
      </p:sp>
      <p:sp>
        <p:nvSpPr>
          <p:cNvPr id="21493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4937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cs typeface="Arial" charset="0"/>
              </a:rPr>
              <a:t>People—and churches—too often get the idea that “it’s all about me.”</a:t>
            </a:r>
            <a:r>
              <a:rPr lang="en-US"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C478D-020E-A64D-BFDD-4490A485139A}" type="slidenum">
              <a:rPr lang="en-US"/>
              <a:pPr>
                <a:defRPr/>
              </a:pPr>
              <a:t>30</a:t>
            </a:fld>
            <a:endParaRPr lang="en-US"/>
          </a:p>
        </p:txBody>
      </p:sp>
      <p:sp>
        <p:nvSpPr>
          <p:cNvPr id="2170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7088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2E8F887C-7A41-934A-82A3-B6936B2C85BE}" type="slidenum">
              <a:rPr lang="en-US" sz="1200">
                <a:solidFill>
                  <a:srgbClr val="000000"/>
                </a:solidFill>
                <a:latin typeface="Arial" charset="0"/>
                <a:cs typeface="Arial" charset="0"/>
              </a:rPr>
              <a:pPr eaLnBrk="1" hangingPunct="1">
                <a:defRPr/>
              </a:pPr>
              <a:t>31</a:t>
            </a:fld>
            <a:endParaRPr lang="en-US" sz="1200">
              <a:solidFill>
                <a:srgbClr val="000000"/>
              </a:solidFill>
              <a:latin typeface="Arial" charset="0"/>
              <a:cs typeface="Arial" charset="0"/>
            </a:endParaRPr>
          </a:p>
        </p:txBody>
      </p:sp>
      <p:sp>
        <p:nvSpPr>
          <p:cNvPr id="223234" name="Rectangle 2"/>
          <p:cNvSpPr>
            <a:spLocks noGrp="1" noRot="1" noChangeAspect="1" noChangeArrowheads="1"/>
          </p:cNvSpPr>
          <p:nvPr>
            <p:ph type="sldImg"/>
          </p:nvPr>
        </p:nvSpPr>
        <p:spPr>
          <a:solidFill>
            <a:srgbClr val="FFFFFF"/>
          </a:solidFill>
          <a:ln/>
        </p:spPr>
      </p:sp>
      <p:sp>
        <p:nvSpPr>
          <p:cNvPr id="22323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defRPr/>
            </a:pPr>
            <a:r>
              <a:rPr lang="en-US" dirty="0" smtClean="0">
                <a:cs typeface="Arial" charset="0"/>
              </a:rPr>
              <a:t>Idols say nothing but gifted persons praise Christ as God (2-3).</a:t>
            </a:r>
          </a:p>
          <a:p>
            <a:pPr>
              <a:defRPr/>
            </a:pPr>
            <a:r>
              <a:rPr lang="en-US" dirty="0" smtClean="0">
                <a:cs typeface="Arial" charset="0"/>
              </a:rPr>
              <a:t>Some of us here used to follow idols that couldn’t speak at all (</a:t>
            </a:r>
            <a:r>
              <a:rPr lang="en-US" u="sng" dirty="0" smtClean="0">
                <a:cs typeface="Arial" charset="0"/>
              </a:rPr>
              <a:t>2</a:t>
            </a:r>
            <a:r>
              <a:rPr lang="en-US" dirty="0" smtClean="0">
                <a:cs typeface="Arial" charset="0"/>
              </a:rPr>
              <a:t>).</a:t>
            </a:r>
          </a:p>
          <a:p>
            <a:pPr>
              <a:defRPr/>
            </a:pPr>
            <a:r>
              <a:rPr lang="en-US" dirty="0" smtClean="0">
                <a:cs typeface="Arial" charset="0"/>
              </a:rPr>
              <a:t>I’ve heard some of your stories how you were bound by joss sticks and the like.</a:t>
            </a:r>
          </a:p>
          <a:p>
            <a:pPr>
              <a:defRPr/>
            </a:pPr>
            <a:r>
              <a:rPr lang="en-US" dirty="0" smtClean="0">
                <a:cs typeface="Arial" charset="0"/>
              </a:rPr>
              <a:t>A grandma on the other side of our semi-D had this problem.  Once water flooded both of our homes—then the rain came the next day.  As the water rose, I went out to try to prevent flooding again.  She was in overdrive with her joss sticks on the porch “influenced and led away to mute idols.” I put boards up to divert the rain!</a:t>
            </a:r>
          </a:p>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Arial" charset="0"/>
              </a:rPr>
              <a:t>But now the Holy Spirit leads us—and He affirms Christ’s deity (</a:t>
            </a:r>
            <a:r>
              <a:rPr lang="en-US" u="sng" dirty="0" smtClean="0">
                <a:cs typeface="Arial" charset="0"/>
              </a:rPr>
              <a:t>3</a:t>
            </a:r>
            <a:r>
              <a:rPr lang="en-US" dirty="0" smtClean="0">
                <a:cs typeface="Arial" charset="0"/>
              </a:rPr>
              <a:t>).</a:t>
            </a:r>
          </a:p>
          <a:p>
            <a:pPr>
              <a:defRPr/>
            </a:pPr>
            <a:r>
              <a:rPr lang="en-US" dirty="0" smtClean="0">
                <a:cs typeface="Arial" charset="0"/>
              </a:rPr>
              <a:t>The caution in verses 2-3 is against assuming that all manifestations that look like spiritual gifts are from God.  Satan is a master counterfeiter.  The gifts can be and are counterfeited by many present sects and religions.  And one way to test if they’re real is if they acknowledge Christ as God.  </a:t>
            </a:r>
          </a:p>
          <a:p>
            <a:pPr>
              <a:defRPr/>
            </a:pPr>
            <a:r>
              <a:rPr lang="en-US" dirty="0" smtClean="0">
                <a:cs typeface="Arial" charset="0"/>
              </a:rPr>
              <a:t>In the first century the Christians were forced to acknowledge the emperor as deity or else they would be killed.  Paul said that to succumb to this was to deny the deity of Christ and deny the Spirit’s leading in their lives.  </a:t>
            </a:r>
            <a:r>
              <a:rPr lang="en-US" smtClean="0">
                <a:cs typeface="Arial" charset="0"/>
              </a:rPr>
              <a:t>Same today.</a:t>
            </a:r>
          </a:p>
        </p:txBody>
      </p:sp>
      <p:sp>
        <p:nvSpPr>
          <p:cNvPr id="4" name="Slide Number Placeholder 3"/>
          <p:cNvSpPr>
            <a:spLocks noGrp="1"/>
          </p:cNvSpPr>
          <p:nvPr>
            <p:ph type="sldNum" sz="quarter" idx="5"/>
          </p:nvPr>
        </p:nvSpPr>
        <p:spPr/>
        <p:txBody>
          <a:bodyPr/>
          <a:lstStyle/>
          <a:p>
            <a:pPr>
              <a:defRPr/>
            </a:pPr>
            <a:fld id="{0755D980-D84B-7D40-9022-9DC8BCBEAEFD}" type="slidenum">
              <a:rPr lang="en-US">
                <a:solidFill>
                  <a:prstClr val="black"/>
                </a:solidFill>
              </a:rPr>
              <a:pPr>
                <a:def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DB3C94-6DC4-DB46-B30D-9C886D6A8C7C}" type="slidenum">
              <a:rPr lang="en-US">
                <a:solidFill>
                  <a:prstClr val="black"/>
                </a:solidFill>
              </a:rPr>
              <a:pPr>
                <a:defRPr/>
              </a:pPr>
              <a:t>33</a:t>
            </a:fld>
            <a:endParaRPr lang="en-US">
              <a:solidFill>
                <a:prstClr val="black"/>
              </a:solidFill>
            </a:endParaRPr>
          </a:p>
        </p:txBody>
      </p:sp>
      <p:sp>
        <p:nvSpPr>
          <p:cNvPr id="2168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68835"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FB3B1A-866F-5D4F-9294-6B5D4EFF153E}" type="slidenum">
              <a:rPr lang="en-US"/>
              <a:pPr>
                <a:defRPr/>
              </a:pPr>
              <a:t>34</a:t>
            </a:fld>
            <a:endParaRPr lang="en-US"/>
          </a:p>
        </p:txBody>
      </p:sp>
      <p:sp>
        <p:nvSpPr>
          <p:cNvPr id="2197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9750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7EDC4A7D-7E4E-C847-BA44-75DB37C14FF1}" type="slidenum">
              <a:rPr lang="en-US" sz="1200">
                <a:solidFill>
                  <a:srgbClr val="000000"/>
                </a:solidFill>
                <a:latin typeface="Arial" charset="0"/>
                <a:cs typeface="Arial" charset="0"/>
              </a:rPr>
              <a:pPr eaLnBrk="1" hangingPunct="1">
                <a:defRPr/>
              </a:pPr>
              <a:t>35</a:t>
            </a:fld>
            <a:endParaRPr lang="en-US" sz="1200">
              <a:solidFill>
                <a:srgbClr val="000000"/>
              </a:solidFill>
              <a:latin typeface="Arial" charset="0"/>
              <a:cs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72A97C-0101-4D49-B972-46B640317A04}" type="slidenum">
              <a:rPr lang="en-US"/>
              <a:pPr>
                <a:defRPr/>
              </a:pPr>
              <a:t>36</a:t>
            </a:fld>
            <a:endParaRPr lang="en-US"/>
          </a:p>
        </p:txBody>
      </p:sp>
      <p:sp>
        <p:nvSpPr>
          <p:cNvPr id="2201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0160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1A43A3-6625-4B48-B383-12751B4EB6DD}" type="slidenum">
              <a:rPr lang="en-US"/>
              <a:pPr>
                <a:defRPr/>
              </a:pPr>
              <a:t>37</a:t>
            </a:fld>
            <a:endParaRPr lang="en-US"/>
          </a:p>
        </p:txBody>
      </p:sp>
      <p:sp>
        <p:nvSpPr>
          <p:cNvPr id="2203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0365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94D6F502-F2D4-4241-B109-31BAD8533F76}" type="slidenum">
              <a:rPr lang="en-US" sz="1200">
                <a:latin typeface="Arial" charset="0"/>
              </a:rPr>
              <a:pPr eaLnBrk="1" hangingPunct="1">
                <a:defRPr/>
              </a:pPr>
              <a:t>38</a:t>
            </a:fld>
            <a:endParaRPr lang="en-US" sz="1200">
              <a:latin typeface="Arial" charset="0"/>
            </a:endParaRPr>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6B8E53-9CBF-6B4E-859A-4A8FA5FA44BD}" type="slidenum">
              <a:rPr lang="en-US"/>
              <a:pPr>
                <a:defRPr/>
              </a:pPr>
              <a:t>39</a:t>
            </a:fld>
            <a:endParaRPr lang="en-US"/>
          </a:p>
        </p:txBody>
      </p:sp>
      <p:sp>
        <p:nvSpPr>
          <p:cNvPr id="2207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0774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1B2E12-595E-1A42-90D4-A18A22004D0E}" type="slidenum">
              <a:rPr lang="en-US">
                <a:solidFill>
                  <a:prstClr val="black"/>
                </a:solidFill>
              </a:rPr>
              <a:pPr>
                <a:defRPr/>
              </a:pPr>
              <a:t>4</a:t>
            </a:fld>
            <a:endParaRPr lang="en-US">
              <a:solidFill>
                <a:prstClr val="black"/>
              </a:solidFill>
            </a:endParaRPr>
          </a:p>
        </p:txBody>
      </p:sp>
      <p:sp>
        <p:nvSpPr>
          <p:cNvPr id="21514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142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a:defRPr/>
            </a:pPr>
            <a:r>
              <a:rPr lang="en-US" dirty="0" smtClean="0">
                <a:cs typeface="Arial" charset="0"/>
              </a:rPr>
              <a:t>I like that story because it’s a great reminder that it’s </a:t>
            </a:r>
            <a:r>
              <a:rPr lang="en-US" i="1" dirty="0" smtClean="0">
                <a:cs typeface="Arial" charset="0"/>
              </a:rPr>
              <a:t>not</a:t>
            </a:r>
            <a:r>
              <a:rPr lang="en-US" dirty="0" smtClean="0">
                <a:cs typeface="Arial" charset="0"/>
              </a:rPr>
              <a:t> about me—or even us.</a:t>
            </a:r>
          </a:p>
          <a:p>
            <a:pPr>
              <a:defRPr/>
            </a:pPr>
            <a:r>
              <a:rPr lang="en-US" dirty="0" smtClean="0">
                <a:cs typeface="Arial" charset="0"/>
              </a:rPr>
              <a:t>Ultimately, all sin stems from pride—and churches can get proud over their size, worship, friendliness, music, teaching, small groups, money—or whatever.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DE7F5D-316E-9944-8A59-5DB79483F01A}" type="slidenum">
              <a:rPr lang="en-US"/>
              <a:pPr>
                <a:defRPr/>
              </a:pPr>
              <a:t>40</a:t>
            </a:fld>
            <a:endParaRPr lang="en-US"/>
          </a:p>
        </p:txBody>
      </p:sp>
      <p:sp>
        <p:nvSpPr>
          <p:cNvPr id="2209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09795"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6D94450B-76D8-404C-A01D-D5F79CB7A9E4}" type="slidenum">
              <a:rPr lang="en-US" sz="1200">
                <a:solidFill>
                  <a:prstClr val="black"/>
                </a:solidFill>
                <a:latin typeface="Arial" charset="0"/>
              </a:rPr>
              <a:pPr eaLnBrk="1" hangingPunct="1">
                <a:defRPr/>
              </a:pPr>
              <a:t>41</a:t>
            </a:fld>
            <a:endParaRPr lang="en-US" sz="1200">
              <a:solidFill>
                <a:prstClr val="black"/>
              </a:solidFill>
              <a:latin typeface="Arial" charset="0"/>
            </a:endParaRPr>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364483-236D-5E40-ACB3-08EFDAC0F249}" type="slidenum">
              <a:rPr lang="en-US"/>
              <a:pPr>
                <a:defRPr/>
              </a:pPr>
              <a:t>42</a:t>
            </a:fld>
            <a:endParaRPr lang="en-US"/>
          </a:p>
        </p:txBody>
      </p:sp>
      <p:sp>
        <p:nvSpPr>
          <p:cNvPr id="22118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1184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15073956-9E23-9943-A504-6CC50006DDC5}" type="slidenum">
              <a:rPr lang="en-US" sz="1200">
                <a:latin typeface="Arial" charset="0"/>
              </a:rPr>
              <a:pPr eaLnBrk="1" hangingPunct="1">
                <a:defRPr/>
              </a:pPr>
              <a:t>43</a:t>
            </a:fld>
            <a:endParaRPr lang="en-US" sz="1200">
              <a:latin typeface="Arial" charset="0"/>
            </a:endParaRPr>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B5582E-8142-AA48-A7FF-2C066493FCF3}" type="slidenum">
              <a:rPr lang="en-US"/>
              <a:pPr>
                <a:defRPr/>
              </a:pPr>
              <a:t>44</a:t>
            </a:fld>
            <a:endParaRPr lang="en-US"/>
          </a:p>
        </p:txBody>
      </p:sp>
      <p:sp>
        <p:nvSpPr>
          <p:cNvPr id="2215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1593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F77F57-2D9C-764A-8223-BA52E503A1FB}" type="slidenum">
              <a:rPr lang="en-US"/>
              <a:pPr>
                <a:defRPr/>
              </a:pPr>
              <a:t>45</a:t>
            </a:fld>
            <a:endParaRPr lang="en-US"/>
          </a:p>
        </p:txBody>
      </p:sp>
      <p:sp>
        <p:nvSpPr>
          <p:cNvPr id="2217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1798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B9B08D10-3597-A04E-B87F-39D90ABCD08B}" type="slidenum">
              <a:rPr lang="en-US" sz="1200">
                <a:latin typeface="Arial" charset="0"/>
              </a:rPr>
              <a:pPr eaLnBrk="1" hangingPunct="1">
                <a:defRPr/>
              </a:pPr>
              <a:t>46</a:t>
            </a:fld>
            <a:endParaRPr lang="en-US" sz="1200">
              <a:latin typeface="Arial" charset="0"/>
            </a:endParaRPr>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311A03-7CBF-174A-8E76-92A79C4AAA31}" type="slidenum">
              <a:rPr lang="en-US"/>
              <a:pPr>
                <a:defRPr/>
              </a:pPr>
              <a:t>47</a:t>
            </a:fld>
            <a:endParaRPr lang="en-US"/>
          </a:p>
        </p:txBody>
      </p:sp>
      <p:sp>
        <p:nvSpPr>
          <p:cNvPr id="22220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2208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A8D4C3-93E1-CE4A-B796-FE3957CEC77F}" type="slidenum">
              <a:rPr lang="en-US"/>
              <a:pPr>
                <a:defRPr/>
              </a:pPr>
              <a:t>48</a:t>
            </a:fld>
            <a:endParaRPr lang="en-US"/>
          </a:p>
        </p:txBody>
      </p:sp>
      <p:sp>
        <p:nvSpPr>
          <p:cNvPr id="2224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2413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4CA85C-86DB-5A42-8B7A-AD6D7F2C9704}" type="slidenum">
              <a:rPr lang="en-US"/>
              <a:pPr>
                <a:defRPr/>
              </a:pPr>
              <a:t>49</a:t>
            </a:fld>
            <a:endParaRPr lang="en-US"/>
          </a:p>
        </p:txBody>
      </p:sp>
      <p:sp>
        <p:nvSpPr>
          <p:cNvPr id="2226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2617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652E54-4238-754D-A20F-427EB87B03F0}" type="slidenum">
              <a:rPr lang="en-US">
                <a:solidFill>
                  <a:prstClr val="black"/>
                </a:solidFill>
              </a:rPr>
              <a:pPr>
                <a:defRPr/>
              </a:pPr>
              <a:t>5</a:t>
            </a:fld>
            <a:endParaRPr lang="en-US">
              <a:solidFill>
                <a:prstClr val="black"/>
              </a:solidFill>
            </a:endParaRPr>
          </a:p>
        </p:txBody>
      </p:sp>
      <p:sp>
        <p:nvSpPr>
          <p:cNvPr id="21534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3475"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a:defRPr/>
            </a:pPr>
            <a:r>
              <a:rPr lang="en-US" dirty="0" smtClean="0">
                <a:cs typeface="Arial" charset="0"/>
              </a:rPr>
              <a:t>Today pride is often over whether a church is charismatic or non-charismatic.</a:t>
            </a:r>
          </a:p>
          <a:p>
            <a:pPr>
              <a:defRPr/>
            </a:pPr>
            <a:r>
              <a:rPr lang="en-US" dirty="0" smtClean="0">
                <a:cs typeface="Arial" charset="0"/>
              </a:rPr>
              <a:t>This movement began in 1901 with Pentecostal churches speaking what they considered the biblical gift of tongues (speaking a language never learned).</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and" charset="0"/>
                <a:ea typeface="ＭＳ Ｐゴシック" charset="0"/>
                <a:cs typeface="ＭＳ Ｐゴシック" charset="0"/>
              </a:defRPr>
            </a:lvl1pPr>
            <a:lvl2pPr marL="742950" indent="-285750" eaLnBrk="0" hangingPunct="0">
              <a:defRPr sz="2400">
                <a:solidFill>
                  <a:schemeClr val="tx1"/>
                </a:solidFill>
                <a:latin typeface="Sand" charset="0"/>
                <a:ea typeface="ＭＳ Ｐゴシック" charset="0"/>
              </a:defRPr>
            </a:lvl2pPr>
            <a:lvl3pPr marL="1143000" indent="-228600" eaLnBrk="0" hangingPunct="0">
              <a:defRPr sz="2400">
                <a:solidFill>
                  <a:schemeClr val="tx1"/>
                </a:solidFill>
                <a:latin typeface="Sand" charset="0"/>
                <a:ea typeface="ＭＳ Ｐゴシック" charset="0"/>
              </a:defRPr>
            </a:lvl3pPr>
            <a:lvl4pPr marL="1600200" indent="-228600" eaLnBrk="0" hangingPunct="0">
              <a:defRPr sz="2400">
                <a:solidFill>
                  <a:schemeClr val="tx1"/>
                </a:solidFill>
                <a:latin typeface="Sand" charset="0"/>
                <a:ea typeface="ＭＳ Ｐゴシック" charset="0"/>
              </a:defRPr>
            </a:lvl4pPr>
            <a:lvl5pPr marL="2057400" indent="-228600" eaLnBrk="0" hangingPunct="0">
              <a:defRPr sz="2400">
                <a:solidFill>
                  <a:schemeClr val="tx1"/>
                </a:solidFill>
                <a:latin typeface="Sand" charset="0"/>
                <a:ea typeface="ＭＳ Ｐゴシック" charset="0"/>
              </a:defRPr>
            </a:lvl5pPr>
            <a:lvl6pPr marL="2514600" indent="-228600" eaLnBrk="0" fontAlgn="base" hangingPunct="0">
              <a:spcBef>
                <a:spcPct val="0"/>
              </a:spcBef>
              <a:spcAft>
                <a:spcPct val="0"/>
              </a:spcAft>
              <a:defRPr sz="2400">
                <a:solidFill>
                  <a:schemeClr val="tx1"/>
                </a:solidFill>
                <a:latin typeface="Sand" charset="0"/>
                <a:ea typeface="ＭＳ Ｐゴシック" charset="0"/>
              </a:defRPr>
            </a:lvl6pPr>
            <a:lvl7pPr marL="2971800" indent="-228600" eaLnBrk="0" fontAlgn="base" hangingPunct="0">
              <a:spcBef>
                <a:spcPct val="0"/>
              </a:spcBef>
              <a:spcAft>
                <a:spcPct val="0"/>
              </a:spcAft>
              <a:defRPr sz="2400">
                <a:solidFill>
                  <a:schemeClr val="tx1"/>
                </a:solidFill>
                <a:latin typeface="Sand" charset="0"/>
                <a:ea typeface="ＭＳ Ｐゴシック" charset="0"/>
              </a:defRPr>
            </a:lvl7pPr>
            <a:lvl8pPr marL="3429000" indent="-228600" eaLnBrk="0" fontAlgn="base" hangingPunct="0">
              <a:spcBef>
                <a:spcPct val="0"/>
              </a:spcBef>
              <a:spcAft>
                <a:spcPct val="0"/>
              </a:spcAft>
              <a:defRPr sz="2400">
                <a:solidFill>
                  <a:schemeClr val="tx1"/>
                </a:solidFill>
                <a:latin typeface="Sand" charset="0"/>
                <a:ea typeface="ＭＳ Ｐゴシック" charset="0"/>
              </a:defRPr>
            </a:lvl8pPr>
            <a:lvl9pPr marL="3886200" indent="-228600" eaLnBrk="0" fontAlgn="base" hangingPunct="0">
              <a:spcBef>
                <a:spcPct val="0"/>
              </a:spcBef>
              <a:spcAft>
                <a:spcPct val="0"/>
              </a:spcAft>
              <a:defRPr sz="2400">
                <a:solidFill>
                  <a:schemeClr val="tx1"/>
                </a:solidFill>
                <a:latin typeface="Sand" charset="0"/>
                <a:ea typeface="ＭＳ Ｐゴシック" charset="0"/>
              </a:defRPr>
            </a:lvl9pPr>
          </a:lstStyle>
          <a:p>
            <a:pPr eaLnBrk="1" hangingPunct="1">
              <a:defRPr/>
            </a:pPr>
            <a:fld id="{AEC8B11F-6838-B344-96E5-869825DDE5C4}" type="slidenum">
              <a:rPr lang="en-US" sz="1200">
                <a:solidFill>
                  <a:prstClr val="black"/>
                </a:solidFill>
                <a:latin typeface="Arial" charset="0"/>
              </a:rPr>
              <a:pPr eaLnBrk="1" hangingPunct="1">
                <a:defRPr/>
              </a:pPr>
              <a:t>50</a:t>
            </a:fld>
            <a:endParaRPr lang="en-US" sz="1200">
              <a:solidFill>
                <a:prstClr val="black"/>
              </a:solidFill>
              <a:latin typeface="Arial" charset="0"/>
            </a:endParaRPr>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97A13F5D-D0FA-9443-B8F9-759D43ECA9D7}" type="slidenum">
              <a:rPr lang="en-US" sz="1200"/>
              <a:pPr>
                <a:defRPr/>
              </a:pPr>
              <a:t>51</a:t>
            </a:fld>
            <a:endParaRPr lang="en-US" sz="1200"/>
          </a:p>
        </p:txBody>
      </p:sp>
      <p:sp>
        <p:nvSpPr>
          <p:cNvPr id="73730" name="Rectangle 2050"/>
          <p:cNvSpPr>
            <a:spLocks noGrp="1" noRot="1" noChangeAspect="1" noChangeArrowheads="1"/>
          </p:cNvSpPr>
          <p:nvPr>
            <p:ph type="sldImg"/>
          </p:nvPr>
        </p:nvSpPr>
        <p:spPr>
          <a:solidFill>
            <a:srgbClr val="FFFFFF"/>
          </a:solidFill>
          <a:ln/>
        </p:spPr>
      </p:sp>
      <p:sp>
        <p:nvSpPr>
          <p:cNvPr id="73731" name="Rectangle 2051"/>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BC135D31-E502-FD48-8180-350598E66A36}" type="slidenum">
              <a:rPr lang="en-US" sz="1200">
                <a:solidFill>
                  <a:prstClr val="black"/>
                </a:solidFill>
              </a:rPr>
              <a:pPr>
                <a:defRPr/>
              </a:pPr>
              <a:t>52</a:t>
            </a:fld>
            <a:endParaRPr lang="en-US" sz="1200">
              <a:solidFill>
                <a:prstClr val="black"/>
              </a:solidFill>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C9B705DC-9D5D-274B-A7B0-54F9AFA06782}" type="slidenum">
              <a:rPr lang="en-US" sz="1200">
                <a:solidFill>
                  <a:prstClr val="black"/>
                </a:solidFill>
              </a:rPr>
              <a:pPr>
                <a:defRPr/>
              </a:pPr>
              <a:t>54</a:t>
            </a:fld>
            <a:endParaRPr lang="en-US" sz="1200">
              <a:solidFill>
                <a:prstClr val="black"/>
              </a:solidFill>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570F7392-A9CE-0547-BAE1-48699CCAF9A7}" type="slidenum">
              <a:rPr lang="en-US" sz="1200">
                <a:solidFill>
                  <a:prstClr val="black"/>
                </a:solidFill>
              </a:rPr>
              <a:pPr>
                <a:defRPr/>
              </a:pPr>
              <a:t>55</a:t>
            </a:fld>
            <a:endParaRPr lang="en-US" sz="1200">
              <a:solidFill>
                <a:prstClr val="black"/>
              </a:solidFill>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E557E2-2ACF-3D44-997C-DC66DE3BC7AA}" type="slidenum">
              <a:rPr lang="en-US"/>
              <a:pPr>
                <a:defRPr/>
              </a:pPr>
              <a:t>57</a:t>
            </a:fld>
            <a:endParaRPr lang="en-US"/>
          </a:p>
        </p:txBody>
      </p:sp>
      <p:sp>
        <p:nvSpPr>
          <p:cNvPr id="22353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35395"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3DBD6D-95B1-EB40-8E1C-142FF8BCD8AF}" type="slidenum">
              <a:rPr lang="en-US"/>
              <a:pPr>
                <a:defRPr/>
              </a:pPr>
              <a:t>58</a:t>
            </a:fld>
            <a:endParaRPr lang="en-US"/>
          </a:p>
        </p:txBody>
      </p:sp>
      <p:sp>
        <p:nvSpPr>
          <p:cNvPr id="2237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23744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60CE38-E776-C04F-AF4E-48E9CF2CCA22}" type="slidenum">
              <a:rPr lang="en-US">
                <a:solidFill>
                  <a:prstClr val="black"/>
                </a:solidFill>
              </a:rPr>
              <a:pPr>
                <a:defRPr/>
              </a:pPr>
              <a:t>6</a:t>
            </a:fld>
            <a:endParaRPr lang="en-US">
              <a:solidFill>
                <a:prstClr val="black"/>
              </a:solidFill>
            </a:endParaRPr>
          </a:p>
        </p:txBody>
      </p:sp>
      <p:sp>
        <p:nvSpPr>
          <p:cNvPr id="2155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552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cs typeface="Arial" charset="0"/>
              </a:rPr>
              <a:t>It spread to mainline churches in 1960 under Episcopal priest Dennis Bennett.</a:t>
            </a:r>
          </a:p>
          <a:p>
            <a:pPr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DD293B-903D-DA49-968C-28368D9D8315}" type="slidenum">
              <a:rPr lang="en-US">
                <a:solidFill>
                  <a:prstClr val="black"/>
                </a:solidFill>
              </a:rPr>
              <a:pPr>
                <a:defRPr/>
              </a:pPr>
              <a:t>7</a:t>
            </a:fld>
            <a:endParaRPr lang="en-US">
              <a:solidFill>
                <a:prstClr val="black"/>
              </a:solidFill>
            </a:endParaRPr>
          </a:p>
        </p:txBody>
      </p:sp>
      <p:sp>
        <p:nvSpPr>
          <p:cNvPr id="21575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757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t>I</a:t>
            </a:r>
            <a:r>
              <a:rPr lang="en-US" dirty="0" smtClean="0">
                <a:cs typeface="Arial" charset="0"/>
              </a:rPr>
              <a:t>n 1985 a saxophonist named John </a:t>
            </a:r>
            <a:r>
              <a:rPr lang="en-US" dirty="0" err="1" smtClean="0">
                <a:cs typeface="Arial" charset="0"/>
              </a:rPr>
              <a:t>Wimber</a:t>
            </a:r>
            <a:r>
              <a:rPr lang="en-US" dirty="0" smtClean="0">
                <a:cs typeface="Arial" charset="0"/>
              </a:rPr>
              <a:t> spread it into evangelical and Bible churches, including many Baptist, EFC, and now some Brethren groups.</a:t>
            </a:r>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621D3C-923E-9E4A-912B-605830595E35}" type="slidenum">
              <a:rPr lang="en-US">
                <a:solidFill>
                  <a:prstClr val="black"/>
                </a:solidFill>
              </a:rPr>
              <a:pPr>
                <a:defRPr/>
              </a:pPr>
              <a:t>8</a:t>
            </a:fld>
            <a:endParaRPr lang="en-US">
              <a:solidFill>
                <a:prstClr val="black"/>
              </a:solidFill>
            </a:endParaRPr>
          </a:p>
        </p:txBody>
      </p:sp>
      <p:sp>
        <p:nvSpPr>
          <p:cNvPr id="2159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961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dirty="0" smtClean="0">
                <a:cs typeface="Arial" charset="0"/>
              </a:rPr>
              <a:t>Now the growth is simply amazing—and spiritual gifts are probably the most controversial of issues in the church today.</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B05E8E74-6997-724B-8E30-21D0AEAC0814}" type="slidenum">
              <a:rPr lang="en-US" sz="1200">
                <a:solidFill>
                  <a:srgbClr val="000000"/>
                </a:solidFill>
              </a:rPr>
              <a:pPr>
                <a:defRPr/>
              </a:pPr>
              <a:t>9</a:t>
            </a:fld>
            <a:endParaRPr lang="en-US" sz="1200">
              <a:solidFill>
                <a:srgbClr val="000000"/>
              </a:solidFill>
            </a:endParaRPr>
          </a:p>
        </p:txBody>
      </p:sp>
      <p:sp>
        <p:nvSpPr>
          <p:cNvPr id="134147" name="Rectangle 2"/>
          <p:cNvSpPr>
            <a:spLocks noGrp="1" noRot="1" noChangeAspect="1" noChangeArrowheads="1"/>
          </p:cNvSpPr>
          <p:nvPr>
            <p:ph type="sldImg"/>
          </p:nvPr>
        </p:nvSpPr>
        <p:spPr>
          <a:xfrm>
            <a:off x="1103313" y="674688"/>
            <a:ext cx="4603750" cy="3452812"/>
          </a:xfrm>
          <a:solidFill>
            <a:srgbClr val="FFFFFF"/>
          </a:solidFill>
          <a:ln/>
        </p:spPr>
      </p:sp>
      <p:sp>
        <p:nvSpPr>
          <p:cNvPr id="125955" name="Rectangle 3"/>
          <p:cNvSpPr>
            <a:spLocks noGrp="1" noChangeArrowheads="1"/>
          </p:cNvSpPr>
          <p:nvPr>
            <p:ph type="body" idx="1"/>
          </p:nvPr>
        </p:nvSpPr>
        <p:spPr>
          <a:xfrm>
            <a:off x="898525" y="4352925"/>
            <a:ext cx="5011738" cy="4127500"/>
          </a:xfrm>
          <a:solidFill>
            <a:srgbClr val="FFFFFF"/>
          </a:solidFill>
          <a:ln>
            <a:solidFill>
              <a:srgbClr val="000000"/>
            </a:solidFill>
            <a:miter lim="800000"/>
            <a:headEnd/>
            <a:tailEnd/>
          </a:ln>
        </p:spPr>
        <p:txBody>
          <a:bodyPr lIns="89940" tIns="44970" rIns="89940" bIns="44970"/>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AutoShape 4"/>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AutoShape 6"/>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1" name="AutoShape 13"/>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 name="Group 31"/>
          <p:cNvGrpSpPr>
            <a:grpSpLocks/>
          </p:cNvGrpSpPr>
          <p:nvPr/>
        </p:nvGrpSpPr>
        <p:grpSpPr bwMode="auto">
          <a:xfrm>
            <a:off x="3344863" y="2457450"/>
            <a:ext cx="5449887" cy="4497388"/>
            <a:chOff x="2107" y="1548"/>
            <a:chExt cx="3433" cy="2833"/>
          </a:xfrm>
        </p:grpSpPr>
        <p:sp>
          <p:nvSpPr>
            <p:cNvPr id="17" name="AutoShape 16"/>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Freeform 17"/>
            <p:cNvSpPr>
              <a:spLocks/>
            </p:cNvSpPr>
            <p:nvPr/>
          </p:nvSpPr>
          <p:spPr bwMode="auto">
            <a:xfrm>
              <a:off x="4061" y="1935"/>
              <a:ext cx="403" cy="1192"/>
            </a:xfrm>
            <a:custGeom>
              <a:avLst/>
              <a:gdLst>
                <a:gd name="T0" fmla="*/ 399 w 403"/>
                <a:gd name="T1" fmla="*/ 0 h 1192"/>
                <a:gd name="T2" fmla="*/ 0 w 403"/>
                <a:gd name="T3" fmla="*/ 399 h 1192"/>
                <a:gd name="T4" fmla="*/ 0 w 403"/>
                <a:gd name="T5" fmla="*/ 1191 h 1192"/>
                <a:gd name="T6" fmla="*/ 402 w 403"/>
                <a:gd name="T7" fmla="*/ 789 h 1192"/>
                <a:gd name="T8" fmla="*/ 399 w 403"/>
                <a:gd name="T9" fmla="*/ 0 h 1192"/>
              </a:gdLst>
              <a:ahLst/>
              <a:cxnLst>
                <a:cxn ang="0">
                  <a:pos x="T0" y="T1"/>
                </a:cxn>
                <a:cxn ang="0">
                  <a:pos x="T2" y="T3"/>
                </a:cxn>
                <a:cxn ang="0">
                  <a:pos x="T4" y="T5"/>
                </a:cxn>
                <a:cxn ang="0">
                  <a:pos x="T6" y="T7"/>
                </a:cxn>
                <a:cxn ang="0">
                  <a:pos x="T8" y="T9"/>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AutoShape 18"/>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AutoShape 19"/>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AutoShape 20"/>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AutoShape 21"/>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AutoShape 22"/>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4" name="Rectangle 23"/>
          <p:cNvSpPr>
            <a:spLocks noChangeArrowheads="1"/>
          </p:cNvSpPr>
          <p:nvPr/>
        </p:nvSpPr>
        <p:spPr bwMode="auto">
          <a:xfrm>
            <a:off x="6588125" y="5181600"/>
            <a:ext cx="2555875" cy="381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1" hangingPunct="1">
              <a:defRPr/>
            </a:pPr>
            <a:endParaRPr kumimoji="1" lang="en-US" sz="2400">
              <a:latin typeface="Arial" charset="0"/>
              <a:cs typeface="+mn-cs"/>
            </a:endParaRPr>
          </a:p>
        </p:txBody>
      </p:sp>
      <p:sp>
        <p:nvSpPr>
          <p:cNvPr id="2228238"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pPr lvl="0"/>
            <a:r>
              <a:rPr lang="en-US" noProof="0" smtClean="0"/>
              <a:t>Click to edit Master title style</a:t>
            </a:r>
          </a:p>
        </p:txBody>
      </p:sp>
      <p:sp>
        <p:nvSpPr>
          <p:cNvPr id="2228248"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miter lim="800000"/>
            <a:headEnd/>
            <a:tailEnd/>
          </a:ln>
        </p:spPr>
        <p:txBody>
          <a:bodyPr lIns="91440" tIns="0" rIns="91440" bIns="0" anchor="b">
            <a:spAutoFit/>
          </a:bodyPr>
          <a:lstStyle>
            <a:lvl1pPr marL="0" indent="0">
              <a:spcBef>
                <a:spcPct val="0"/>
              </a:spcBef>
              <a:buClrTx/>
              <a:buSzTx/>
              <a:buFontTx/>
              <a:buNone/>
              <a:defRPr sz="2400">
                <a:solidFill>
                  <a:schemeClr val="bg1"/>
                </a:solidFill>
              </a:defRPr>
            </a:lvl1pPr>
          </a:lstStyle>
          <a:p>
            <a:pPr lvl="0"/>
            <a:r>
              <a:rPr lang="en-US" noProof="0" smtClean="0"/>
              <a:t>Click to edit Master subtitle style</a:t>
            </a:r>
          </a:p>
        </p:txBody>
      </p:sp>
      <p:sp>
        <p:nvSpPr>
          <p:cNvPr id="25" name="Rectangle 25"/>
          <p:cNvSpPr>
            <a:spLocks noGrp="1" noChangeArrowheads="1"/>
          </p:cNvSpPr>
          <p:nvPr>
            <p:ph type="dt" sz="half" idx="10"/>
          </p:nvPr>
        </p:nvSpPr>
        <p:spPr/>
        <p:txBody>
          <a:bodyPr/>
          <a:lstStyle>
            <a:lvl1pPr>
              <a:defRPr/>
            </a:lvl1pPr>
          </a:lstStyle>
          <a:p>
            <a:pPr>
              <a:defRPr/>
            </a:pPr>
            <a:endParaRPr lang="en-US"/>
          </a:p>
        </p:txBody>
      </p:sp>
      <p:sp>
        <p:nvSpPr>
          <p:cNvPr id="26" name="Rectangle 26"/>
          <p:cNvSpPr>
            <a:spLocks noGrp="1" noChangeArrowheads="1"/>
          </p:cNvSpPr>
          <p:nvPr>
            <p:ph type="ftr" sz="quarter" idx="11"/>
          </p:nvPr>
        </p:nvSpPr>
        <p:spPr/>
        <p:txBody>
          <a:bodyPr/>
          <a:lstStyle>
            <a:lvl1pPr>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a:lvl1pPr>
          </a:lstStyle>
          <a:p>
            <a:pPr>
              <a:defRPr/>
            </a:pPr>
            <a:fld id="{A8CF16B7-E24A-DD41-A60F-F471A0BEF1E7}" type="slidenum">
              <a:rPr lang="en-US"/>
              <a:pPr>
                <a:defRPr/>
              </a:pPr>
              <a:t>‹#›</a:t>
            </a:fld>
            <a:endParaRPr lang="en-US"/>
          </a:p>
        </p:txBody>
      </p:sp>
    </p:spTree>
    <p:extLst>
      <p:ext uri="{BB962C8B-B14F-4D97-AF65-F5344CB8AC3E}">
        <p14:creationId xmlns:p14="http://schemas.microsoft.com/office/powerpoint/2010/main" val="172358989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7E2E4F-1792-BF4D-AE43-D38E4CF19F5D}" type="slidenum">
              <a:rPr lang="en-US"/>
              <a:pPr>
                <a:defRPr/>
              </a:pPr>
              <a:t>‹#›</a:t>
            </a:fld>
            <a:endParaRPr lang="en-US"/>
          </a:p>
        </p:txBody>
      </p:sp>
    </p:spTree>
    <p:extLst>
      <p:ext uri="{BB962C8B-B14F-4D97-AF65-F5344CB8AC3E}">
        <p14:creationId xmlns:p14="http://schemas.microsoft.com/office/powerpoint/2010/main" val="1291662440"/>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8DC8CCA-1969-5A49-8634-5547C57B2CD9}" type="slidenum">
              <a:rPr lang="en-US"/>
              <a:pPr>
                <a:defRPr/>
              </a:pPr>
              <a:t>‹#›</a:t>
            </a:fld>
            <a:endParaRPr lang="en-US"/>
          </a:p>
        </p:txBody>
      </p:sp>
    </p:spTree>
    <p:extLst>
      <p:ext uri="{BB962C8B-B14F-4D97-AF65-F5344CB8AC3E}">
        <p14:creationId xmlns:p14="http://schemas.microsoft.com/office/powerpoint/2010/main" val="20501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33FAF66-0DA3-A547-8DA7-79A8F9BC1FE0}" type="slidenum">
              <a:rPr lang="en-US"/>
              <a:pPr>
                <a:defRPr/>
              </a:pPr>
              <a:t>‹#›</a:t>
            </a:fld>
            <a:endParaRPr lang="en-US"/>
          </a:p>
        </p:txBody>
      </p:sp>
    </p:spTree>
    <p:extLst>
      <p:ext uri="{BB962C8B-B14F-4D97-AF65-F5344CB8AC3E}">
        <p14:creationId xmlns:p14="http://schemas.microsoft.com/office/powerpoint/2010/main" val="32398312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C9332D6-C767-8D43-8F2F-B58ED4516FDC}" type="slidenum">
              <a:rPr lang="en-US"/>
              <a:pPr>
                <a:defRPr/>
              </a:pPr>
              <a:t>‹#›</a:t>
            </a:fld>
            <a:endParaRPr lang="en-US"/>
          </a:p>
        </p:txBody>
      </p:sp>
    </p:spTree>
    <p:extLst>
      <p:ext uri="{BB962C8B-B14F-4D97-AF65-F5344CB8AC3E}">
        <p14:creationId xmlns:p14="http://schemas.microsoft.com/office/powerpoint/2010/main" val="26415287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A8BF2-FB37-9F49-9EB6-5D023F96BF9A}" type="slidenum">
              <a:rPr lang="en-US"/>
              <a:pPr>
                <a:defRPr/>
              </a:pPr>
              <a:t>‹#›</a:t>
            </a:fld>
            <a:endParaRPr lang="en-US"/>
          </a:p>
        </p:txBody>
      </p:sp>
    </p:spTree>
    <p:extLst>
      <p:ext uri="{BB962C8B-B14F-4D97-AF65-F5344CB8AC3E}">
        <p14:creationId xmlns:p14="http://schemas.microsoft.com/office/powerpoint/2010/main" val="30804064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167A7A3-BA5A-F14C-A826-A0A1F680E140}" type="slidenum">
              <a:rPr lang="en-US"/>
              <a:pPr>
                <a:defRPr/>
              </a:pPr>
              <a:t>‹#›</a:t>
            </a:fld>
            <a:endParaRPr lang="en-US"/>
          </a:p>
        </p:txBody>
      </p:sp>
    </p:spTree>
    <p:extLst>
      <p:ext uri="{BB962C8B-B14F-4D97-AF65-F5344CB8AC3E}">
        <p14:creationId xmlns:p14="http://schemas.microsoft.com/office/powerpoint/2010/main" val="38561068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9C07152-F5B4-B74E-9924-38EBE1B317EF}" type="slidenum">
              <a:rPr lang="en-US"/>
              <a:pPr>
                <a:defRPr/>
              </a:pPr>
              <a:t>‹#›</a:t>
            </a:fld>
            <a:endParaRPr lang="en-US"/>
          </a:p>
        </p:txBody>
      </p:sp>
    </p:spTree>
    <p:extLst>
      <p:ext uri="{BB962C8B-B14F-4D97-AF65-F5344CB8AC3E}">
        <p14:creationId xmlns:p14="http://schemas.microsoft.com/office/powerpoint/2010/main" val="20494545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B5A0A1-48D9-F24D-88D2-F6A0E03285CB}" type="slidenum">
              <a:rPr lang="en-US"/>
              <a:pPr>
                <a:defRPr/>
              </a:pPr>
              <a:t>‹#›</a:t>
            </a:fld>
            <a:endParaRPr lang="en-US"/>
          </a:p>
        </p:txBody>
      </p:sp>
    </p:spTree>
    <p:extLst>
      <p:ext uri="{BB962C8B-B14F-4D97-AF65-F5344CB8AC3E}">
        <p14:creationId xmlns:p14="http://schemas.microsoft.com/office/powerpoint/2010/main" val="3641173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3D04844-4F9E-8446-842B-4407CAA37EC2}" type="slidenum">
              <a:rPr lang="en-US"/>
              <a:pPr>
                <a:defRPr/>
              </a:pPr>
              <a:t>‹#›</a:t>
            </a:fld>
            <a:endParaRPr lang="en-US"/>
          </a:p>
        </p:txBody>
      </p:sp>
    </p:spTree>
    <p:extLst>
      <p:ext uri="{BB962C8B-B14F-4D97-AF65-F5344CB8AC3E}">
        <p14:creationId xmlns:p14="http://schemas.microsoft.com/office/powerpoint/2010/main" val="33080048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047B53C-2230-A245-8DE2-316F701093C1}" type="slidenum">
              <a:rPr lang="en-US"/>
              <a:pPr>
                <a:defRPr/>
              </a:pPr>
              <a:t>‹#›</a:t>
            </a:fld>
            <a:endParaRPr lang="en-US"/>
          </a:p>
        </p:txBody>
      </p:sp>
    </p:spTree>
    <p:extLst>
      <p:ext uri="{BB962C8B-B14F-4D97-AF65-F5344CB8AC3E}">
        <p14:creationId xmlns:p14="http://schemas.microsoft.com/office/powerpoint/2010/main" val="32555662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83EAE10-A033-B046-B21A-9A7C9A390807}" type="slidenum">
              <a:rPr lang="en-US"/>
              <a:pPr>
                <a:defRPr/>
              </a:pPr>
              <a:t>‹#›</a:t>
            </a:fld>
            <a:endParaRPr lang="en-US"/>
          </a:p>
        </p:txBody>
      </p:sp>
    </p:spTree>
    <p:extLst>
      <p:ext uri="{BB962C8B-B14F-4D97-AF65-F5344CB8AC3E}">
        <p14:creationId xmlns:p14="http://schemas.microsoft.com/office/powerpoint/2010/main" val="97960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8CA79BE-2629-6843-BBED-16885E80D81E}" type="slidenum">
              <a:rPr lang="en-US"/>
              <a:pPr>
                <a:defRPr/>
              </a:pPr>
              <a:t>‹#›</a:t>
            </a:fld>
            <a:endParaRPr lang="en-US"/>
          </a:p>
        </p:txBody>
      </p:sp>
    </p:spTree>
    <p:extLst>
      <p:ext uri="{BB962C8B-B14F-4D97-AF65-F5344CB8AC3E}">
        <p14:creationId xmlns:p14="http://schemas.microsoft.com/office/powerpoint/2010/main" val="4128571631"/>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CB948F1-C3AC-2143-8EB9-FB37BE0B7B0A}" type="slidenum">
              <a:rPr lang="en-US"/>
              <a:pPr>
                <a:defRPr/>
              </a:pPr>
              <a:t>‹#›</a:t>
            </a:fld>
            <a:endParaRPr lang="en-US"/>
          </a:p>
        </p:txBody>
      </p:sp>
    </p:spTree>
    <p:extLst>
      <p:ext uri="{BB962C8B-B14F-4D97-AF65-F5344CB8AC3E}">
        <p14:creationId xmlns:p14="http://schemas.microsoft.com/office/powerpoint/2010/main" val="5018050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8FF3CE6E-D305-DE4C-8C25-B43EF3EF3150}" type="slidenum">
              <a:rPr lang="en-US"/>
              <a:pPr>
                <a:defRPr/>
              </a:pPr>
              <a:t>‹#›</a:t>
            </a:fld>
            <a:endParaRPr lang="en-US"/>
          </a:p>
        </p:txBody>
      </p:sp>
    </p:spTree>
    <p:extLst>
      <p:ext uri="{BB962C8B-B14F-4D97-AF65-F5344CB8AC3E}">
        <p14:creationId xmlns:p14="http://schemas.microsoft.com/office/powerpoint/2010/main" val="10977067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7EF9C8CC-C212-3049-BB71-CD79E41F0D75}" type="slidenum">
              <a:rPr lang="en-US"/>
              <a:pPr>
                <a:defRPr/>
              </a:pPr>
              <a:t>‹#›</a:t>
            </a:fld>
            <a:endParaRPr lang="en-US"/>
          </a:p>
        </p:txBody>
      </p:sp>
    </p:spTree>
    <p:extLst>
      <p:ext uri="{BB962C8B-B14F-4D97-AF65-F5344CB8AC3E}">
        <p14:creationId xmlns:p14="http://schemas.microsoft.com/office/powerpoint/2010/main" val="23649115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15364C3A-0277-144E-9BCD-8CD876B22C90}" type="slidenum">
              <a:rPr lang="en-US"/>
              <a:pPr>
                <a:defRPr/>
              </a:pPr>
              <a:t>‹#›</a:t>
            </a:fld>
            <a:endParaRPr lang="en-US"/>
          </a:p>
        </p:txBody>
      </p:sp>
    </p:spTree>
    <p:extLst>
      <p:ext uri="{BB962C8B-B14F-4D97-AF65-F5344CB8AC3E}">
        <p14:creationId xmlns:p14="http://schemas.microsoft.com/office/powerpoint/2010/main" val="6387051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8F7C2590-98E4-DC4F-BEB3-20CE45E8211B}" type="slidenum">
              <a:rPr lang="en-US"/>
              <a:pPr>
                <a:defRPr/>
              </a:pPr>
              <a:t>‹#›</a:t>
            </a:fld>
            <a:endParaRPr lang="en-US"/>
          </a:p>
        </p:txBody>
      </p:sp>
    </p:spTree>
    <p:extLst>
      <p:ext uri="{BB962C8B-B14F-4D97-AF65-F5344CB8AC3E}">
        <p14:creationId xmlns:p14="http://schemas.microsoft.com/office/powerpoint/2010/main" val="788315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B2325777-4101-2046-8325-88275533DCE9}" type="slidenum">
              <a:rPr lang="en-US"/>
              <a:pPr>
                <a:defRPr/>
              </a:pPr>
              <a:t>‹#›</a:t>
            </a:fld>
            <a:endParaRPr lang="en-US"/>
          </a:p>
        </p:txBody>
      </p:sp>
    </p:spTree>
    <p:extLst>
      <p:ext uri="{BB962C8B-B14F-4D97-AF65-F5344CB8AC3E}">
        <p14:creationId xmlns:p14="http://schemas.microsoft.com/office/powerpoint/2010/main" val="9828441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324BBCC3-1BE9-B345-99CD-38E3CD6858C0}" type="slidenum">
              <a:rPr lang="en-US"/>
              <a:pPr>
                <a:defRPr/>
              </a:pPr>
              <a:t>‹#›</a:t>
            </a:fld>
            <a:endParaRPr lang="en-US"/>
          </a:p>
        </p:txBody>
      </p:sp>
    </p:spTree>
    <p:extLst>
      <p:ext uri="{BB962C8B-B14F-4D97-AF65-F5344CB8AC3E}">
        <p14:creationId xmlns:p14="http://schemas.microsoft.com/office/powerpoint/2010/main" val="24914952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8EA8D307-5E1B-7847-8A80-0AD4181F9E2A}" type="slidenum">
              <a:rPr lang="en-US"/>
              <a:pPr>
                <a:defRPr/>
              </a:pPr>
              <a:t>‹#›</a:t>
            </a:fld>
            <a:endParaRPr lang="en-US"/>
          </a:p>
        </p:txBody>
      </p:sp>
    </p:spTree>
    <p:extLst>
      <p:ext uri="{BB962C8B-B14F-4D97-AF65-F5344CB8AC3E}">
        <p14:creationId xmlns:p14="http://schemas.microsoft.com/office/powerpoint/2010/main" val="12345489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9573B7FA-917A-0046-BFFD-04E88CE5F84B}" type="slidenum">
              <a:rPr lang="en-US"/>
              <a:pPr>
                <a:defRPr/>
              </a:pPr>
              <a:t>‹#›</a:t>
            </a:fld>
            <a:endParaRPr lang="en-US"/>
          </a:p>
        </p:txBody>
      </p:sp>
    </p:spTree>
    <p:extLst>
      <p:ext uri="{BB962C8B-B14F-4D97-AF65-F5344CB8AC3E}">
        <p14:creationId xmlns:p14="http://schemas.microsoft.com/office/powerpoint/2010/main" val="3955636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A3305EC5-AF51-2C44-B765-440CC7B77FA4}" type="slidenum">
              <a:rPr lang="en-US"/>
              <a:pPr>
                <a:defRPr/>
              </a:pPr>
              <a:t>‹#›</a:t>
            </a:fld>
            <a:endParaRPr lang="en-US"/>
          </a:p>
        </p:txBody>
      </p:sp>
    </p:spTree>
    <p:extLst>
      <p:ext uri="{BB962C8B-B14F-4D97-AF65-F5344CB8AC3E}">
        <p14:creationId xmlns:p14="http://schemas.microsoft.com/office/powerpoint/2010/main" val="229257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AA4C4-67DB-A94E-9F97-A2B8F359184A}" type="slidenum">
              <a:rPr lang="en-US"/>
              <a:pPr>
                <a:defRPr/>
              </a:pPr>
              <a:t>‹#›</a:t>
            </a:fld>
            <a:endParaRPr lang="en-US"/>
          </a:p>
        </p:txBody>
      </p:sp>
    </p:spTree>
    <p:extLst>
      <p:ext uri="{BB962C8B-B14F-4D97-AF65-F5344CB8AC3E}">
        <p14:creationId xmlns:p14="http://schemas.microsoft.com/office/powerpoint/2010/main" val="36871472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861AE7C6-818D-4A48-AF80-1AD6802B8B32}" type="slidenum">
              <a:rPr lang="en-US"/>
              <a:pPr>
                <a:defRPr/>
              </a:pPr>
              <a:t>‹#›</a:t>
            </a:fld>
            <a:endParaRPr lang="en-US"/>
          </a:p>
        </p:txBody>
      </p:sp>
    </p:spTree>
    <p:extLst>
      <p:ext uri="{BB962C8B-B14F-4D97-AF65-F5344CB8AC3E}">
        <p14:creationId xmlns:p14="http://schemas.microsoft.com/office/powerpoint/2010/main" val="23123447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7D20BA21-DE57-1D4B-841A-5E310C351918}" type="slidenum">
              <a:rPr lang="en-US"/>
              <a:pPr>
                <a:defRPr/>
              </a:pPr>
              <a:t>‹#›</a:t>
            </a:fld>
            <a:endParaRPr lang="en-US"/>
          </a:p>
        </p:txBody>
      </p:sp>
    </p:spTree>
    <p:extLst>
      <p:ext uri="{BB962C8B-B14F-4D97-AF65-F5344CB8AC3E}">
        <p14:creationId xmlns:p14="http://schemas.microsoft.com/office/powerpoint/2010/main" val="10402543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charset="0"/>
              </a:defRPr>
            </a:lvl1pPr>
          </a:lstStyle>
          <a:p>
            <a:pPr>
              <a:defRPr/>
            </a:pPr>
            <a:fld id="{60AB6495-AF1F-0A42-B63C-67AA54427A69}" type="slidenum">
              <a:rPr lang="en-US"/>
              <a:pPr>
                <a:defRPr/>
              </a:pPr>
              <a:t>‹#›</a:t>
            </a:fld>
            <a:endParaRPr lang="en-US"/>
          </a:p>
        </p:txBody>
      </p:sp>
    </p:spTree>
    <p:extLst>
      <p:ext uri="{BB962C8B-B14F-4D97-AF65-F5344CB8AC3E}">
        <p14:creationId xmlns:p14="http://schemas.microsoft.com/office/powerpoint/2010/main" val="25209883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26187057"/>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8775814"/>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306616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6072267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37042735"/>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6062733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454759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EEAEE-9D6A-7C4D-A888-5F1CCF03C82E}" type="slidenum">
              <a:rPr lang="en-US"/>
              <a:pPr>
                <a:defRPr/>
              </a:pPr>
              <a:t>‹#›</a:t>
            </a:fld>
            <a:endParaRPr lang="en-US"/>
          </a:p>
        </p:txBody>
      </p:sp>
    </p:spTree>
    <p:extLst>
      <p:ext uri="{BB962C8B-B14F-4D97-AF65-F5344CB8AC3E}">
        <p14:creationId xmlns:p14="http://schemas.microsoft.com/office/powerpoint/2010/main" val="39808433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9018345"/>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5406067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938581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1528630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E69E81-9B28-6843-8DE8-2BA0A912AB29}" type="slidenum">
              <a:rPr lang="en-US"/>
              <a:pPr>
                <a:defRPr/>
              </a:pPr>
              <a:t>‹#›</a:t>
            </a:fld>
            <a:endParaRPr lang="en-US"/>
          </a:p>
        </p:txBody>
      </p:sp>
    </p:spTree>
    <p:extLst>
      <p:ext uri="{BB962C8B-B14F-4D97-AF65-F5344CB8AC3E}">
        <p14:creationId xmlns:p14="http://schemas.microsoft.com/office/powerpoint/2010/main" val="4280288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B227A7-5619-DF48-AACA-0D72FD6E3FDB}" type="slidenum">
              <a:rPr lang="en-US"/>
              <a:pPr>
                <a:defRPr/>
              </a:pPr>
              <a:t>‹#›</a:t>
            </a:fld>
            <a:endParaRPr lang="en-US"/>
          </a:p>
        </p:txBody>
      </p:sp>
    </p:spTree>
    <p:extLst>
      <p:ext uri="{BB962C8B-B14F-4D97-AF65-F5344CB8AC3E}">
        <p14:creationId xmlns:p14="http://schemas.microsoft.com/office/powerpoint/2010/main" val="346684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D44DB9-125E-F94C-8DD8-2E9A2D4A8ED1}" type="slidenum">
              <a:rPr lang="en-US"/>
              <a:pPr>
                <a:defRPr/>
              </a:pPr>
              <a:t>‹#›</a:t>
            </a:fld>
            <a:endParaRPr lang="en-US"/>
          </a:p>
        </p:txBody>
      </p:sp>
    </p:spTree>
    <p:extLst>
      <p:ext uri="{BB962C8B-B14F-4D97-AF65-F5344CB8AC3E}">
        <p14:creationId xmlns:p14="http://schemas.microsoft.com/office/powerpoint/2010/main" val="168263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122077-6CDE-2140-85CA-2C417DCCA5D7}" type="slidenum">
              <a:rPr lang="en-US"/>
              <a:pPr>
                <a:defRPr/>
              </a:pPr>
              <a:t>‹#›</a:t>
            </a:fld>
            <a:endParaRPr lang="en-US"/>
          </a:p>
        </p:txBody>
      </p:sp>
    </p:spTree>
    <p:extLst>
      <p:ext uri="{BB962C8B-B14F-4D97-AF65-F5344CB8AC3E}">
        <p14:creationId xmlns:p14="http://schemas.microsoft.com/office/powerpoint/2010/main" val="6160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2331AF-4129-F744-8760-0CFB01DAC457}" type="slidenum">
              <a:rPr lang="en-US"/>
              <a:pPr>
                <a:defRPr/>
              </a:pPr>
              <a:t>‹#›</a:t>
            </a:fld>
            <a:endParaRPr lang="en-US"/>
          </a:p>
        </p:txBody>
      </p:sp>
    </p:spTree>
    <p:extLst>
      <p:ext uri="{BB962C8B-B14F-4D97-AF65-F5344CB8AC3E}">
        <p14:creationId xmlns:p14="http://schemas.microsoft.com/office/powerpoint/2010/main" val="3317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AC36C4-4EFC-4F4F-A742-48BA59AD9718}" type="slidenum">
              <a:rPr lang="en-US"/>
              <a:pPr>
                <a:defRPr/>
              </a:pPr>
              <a:t>‹#›</a:t>
            </a:fld>
            <a:endParaRPr lang="en-US"/>
          </a:p>
        </p:txBody>
      </p:sp>
    </p:spTree>
    <p:extLst>
      <p:ext uri="{BB962C8B-B14F-4D97-AF65-F5344CB8AC3E}">
        <p14:creationId xmlns:p14="http://schemas.microsoft.com/office/powerpoint/2010/main" val="355538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F3C4894-5743-DB4C-8778-40912F30A69A}" type="slidenum">
              <a:rPr lang="en-US"/>
              <a:pPr>
                <a:defRPr/>
              </a:pPr>
              <a:t>‹#›</a:t>
            </a:fld>
            <a:endParaRPr lang="en-US"/>
          </a:p>
        </p:txBody>
      </p:sp>
    </p:spTree>
    <p:extLst>
      <p:ext uri="{BB962C8B-B14F-4D97-AF65-F5344CB8AC3E}">
        <p14:creationId xmlns:p14="http://schemas.microsoft.com/office/powerpoint/2010/main" val="91974066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0D0FD3-23CE-D446-B826-72303209609F}" type="slidenum">
              <a:rPr lang="en-US"/>
              <a:pPr>
                <a:defRPr/>
              </a:pPr>
              <a:t>‹#›</a:t>
            </a:fld>
            <a:endParaRPr lang="en-US"/>
          </a:p>
        </p:txBody>
      </p:sp>
    </p:spTree>
    <p:extLst>
      <p:ext uri="{BB962C8B-B14F-4D97-AF65-F5344CB8AC3E}">
        <p14:creationId xmlns:p14="http://schemas.microsoft.com/office/powerpoint/2010/main" val="208444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BCB53-6DF3-C34A-A735-CFB907765B61}" type="slidenum">
              <a:rPr lang="en-US"/>
              <a:pPr>
                <a:defRPr/>
              </a:pPr>
              <a:t>‹#›</a:t>
            </a:fld>
            <a:endParaRPr lang="en-US"/>
          </a:p>
        </p:txBody>
      </p:sp>
    </p:spTree>
    <p:extLst>
      <p:ext uri="{BB962C8B-B14F-4D97-AF65-F5344CB8AC3E}">
        <p14:creationId xmlns:p14="http://schemas.microsoft.com/office/powerpoint/2010/main" val="181880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B7903-9EAD-E74F-BD7E-31F642A178D3}" type="slidenum">
              <a:rPr lang="en-US"/>
              <a:pPr>
                <a:defRPr/>
              </a:pPr>
              <a:t>‹#›</a:t>
            </a:fld>
            <a:endParaRPr lang="en-US"/>
          </a:p>
        </p:txBody>
      </p:sp>
    </p:spTree>
    <p:extLst>
      <p:ext uri="{BB962C8B-B14F-4D97-AF65-F5344CB8AC3E}">
        <p14:creationId xmlns:p14="http://schemas.microsoft.com/office/powerpoint/2010/main" val="17485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2DFCE-4DD0-7E4B-96DC-E9D7C7909250}" type="slidenum">
              <a:rPr lang="en-US"/>
              <a:pPr>
                <a:defRPr/>
              </a:pPr>
              <a:t>‹#›</a:t>
            </a:fld>
            <a:endParaRPr lang="en-US"/>
          </a:p>
        </p:txBody>
      </p:sp>
    </p:spTree>
    <p:extLst>
      <p:ext uri="{BB962C8B-B14F-4D97-AF65-F5344CB8AC3E}">
        <p14:creationId xmlns:p14="http://schemas.microsoft.com/office/powerpoint/2010/main" val="1380853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D7983-00BC-D241-BD0C-AB8E1B26A62B}" type="slidenum">
              <a:rPr lang="en-US"/>
              <a:pPr>
                <a:defRPr/>
              </a:pPr>
              <a:t>‹#›</a:t>
            </a:fld>
            <a:endParaRPr lang="en-US"/>
          </a:p>
        </p:txBody>
      </p:sp>
    </p:spTree>
    <p:extLst>
      <p:ext uri="{BB962C8B-B14F-4D97-AF65-F5344CB8AC3E}">
        <p14:creationId xmlns:p14="http://schemas.microsoft.com/office/powerpoint/2010/main" val="284043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51F8E-4AA4-8347-BA5D-561FBFD0DADC}" type="slidenum">
              <a:rPr lang="en-US"/>
              <a:pPr>
                <a:defRPr/>
              </a:pPr>
              <a:t>‹#›</a:t>
            </a:fld>
            <a:endParaRPr lang="en-US"/>
          </a:p>
        </p:txBody>
      </p:sp>
    </p:spTree>
    <p:extLst>
      <p:ext uri="{BB962C8B-B14F-4D97-AF65-F5344CB8AC3E}">
        <p14:creationId xmlns:p14="http://schemas.microsoft.com/office/powerpoint/2010/main" val="3592385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696D37-AB21-E644-B116-44CDC952967D}" type="slidenum">
              <a:rPr lang="en-US"/>
              <a:pPr>
                <a:defRPr/>
              </a:pPr>
              <a:t>‹#›</a:t>
            </a:fld>
            <a:endParaRPr lang="en-US"/>
          </a:p>
        </p:txBody>
      </p:sp>
    </p:spTree>
    <p:extLst>
      <p:ext uri="{BB962C8B-B14F-4D97-AF65-F5344CB8AC3E}">
        <p14:creationId xmlns:p14="http://schemas.microsoft.com/office/powerpoint/2010/main" val="1826959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9316A5-176E-4746-A349-D47492E7CC54}" type="slidenum">
              <a:rPr lang="en-US"/>
              <a:pPr>
                <a:defRPr/>
              </a:pPr>
              <a:t>‹#›</a:t>
            </a:fld>
            <a:endParaRPr lang="en-US"/>
          </a:p>
        </p:txBody>
      </p:sp>
    </p:spTree>
    <p:extLst>
      <p:ext uri="{BB962C8B-B14F-4D97-AF65-F5344CB8AC3E}">
        <p14:creationId xmlns:p14="http://schemas.microsoft.com/office/powerpoint/2010/main" val="2914705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AA5C61-24F7-0245-B748-C230B5AE3D9A}" type="slidenum">
              <a:rPr lang="en-US"/>
              <a:pPr>
                <a:defRPr/>
              </a:pPr>
              <a:t>‹#›</a:t>
            </a:fld>
            <a:endParaRPr lang="en-US"/>
          </a:p>
        </p:txBody>
      </p:sp>
    </p:spTree>
    <p:extLst>
      <p:ext uri="{BB962C8B-B14F-4D97-AF65-F5344CB8AC3E}">
        <p14:creationId xmlns:p14="http://schemas.microsoft.com/office/powerpoint/2010/main" val="2593005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EE431F-BF96-B540-8DE4-678CA81C1208}" type="slidenum">
              <a:rPr lang="en-US"/>
              <a:pPr>
                <a:defRPr/>
              </a:pPr>
              <a:t>‹#›</a:t>
            </a:fld>
            <a:endParaRPr lang="en-US"/>
          </a:p>
        </p:txBody>
      </p:sp>
    </p:spTree>
    <p:extLst>
      <p:ext uri="{BB962C8B-B14F-4D97-AF65-F5344CB8AC3E}">
        <p14:creationId xmlns:p14="http://schemas.microsoft.com/office/powerpoint/2010/main" val="213089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F759362-9E77-5F48-B175-5E004DD75948}" type="slidenum">
              <a:rPr lang="en-US"/>
              <a:pPr>
                <a:defRPr/>
              </a:pPr>
              <a:t>‹#›</a:t>
            </a:fld>
            <a:endParaRPr lang="en-US"/>
          </a:p>
        </p:txBody>
      </p:sp>
    </p:spTree>
    <p:extLst>
      <p:ext uri="{BB962C8B-B14F-4D97-AF65-F5344CB8AC3E}">
        <p14:creationId xmlns:p14="http://schemas.microsoft.com/office/powerpoint/2010/main" val="217162062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E8F23F-558B-204D-90F4-B4FF63A16D9C}" type="slidenum">
              <a:rPr lang="en-US"/>
              <a:pPr>
                <a:defRPr/>
              </a:pPr>
              <a:t>‹#›</a:t>
            </a:fld>
            <a:endParaRPr lang="en-US"/>
          </a:p>
        </p:txBody>
      </p:sp>
    </p:spTree>
    <p:extLst>
      <p:ext uri="{BB962C8B-B14F-4D97-AF65-F5344CB8AC3E}">
        <p14:creationId xmlns:p14="http://schemas.microsoft.com/office/powerpoint/2010/main" val="2184044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9456FE-E072-5A4B-AC44-B9E97F85823E}" type="slidenum">
              <a:rPr lang="en-US"/>
              <a:pPr>
                <a:defRPr/>
              </a:pPr>
              <a:t>‹#›</a:t>
            </a:fld>
            <a:endParaRPr lang="en-US"/>
          </a:p>
        </p:txBody>
      </p:sp>
    </p:spTree>
    <p:extLst>
      <p:ext uri="{BB962C8B-B14F-4D97-AF65-F5344CB8AC3E}">
        <p14:creationId xmlns:p14="http://schemas.microsoft.com/office/powerpoint/2010/main" val="4151295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3A352-2284-2C48-B76A-B845B3EF5879}" type="slidenum">
              <a:rPr lang="en-US"/>
              <a:pPr>
                <a:defRPr/>
              </a:pPr>
              <a:t>‹#›</a:t>
            </a:fld>
            <a:endParaRPr lang="en-US"/>
          </a:p>
        </p:txBody>
      </p:sp>
    </p:spTree>
    <p:extLst>
      <p:ext uri="{BB962C8B-B14F-4D97-AF65-F5344CB8AC3E}">
        <p14:creationId xmlns:p14="http://schemas.microsoft.com/office/powerpoint/2010/main" val="1006141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094C6-3CE7-4A40-BF29-E54E7FF5E764}" type="slidenum">
              <a:rPr lang="en-US"/>
              <a:pPr>
                <a:defRPr/>
              </a:pPr>
              <a:t>‹#›</a:t>
            </a:fld>
            <a:endParaRPr lang="en-US"/>
          </a:p>
        </p:txBody>
      </p:sp>
    </p:spTree>
    <p:extLst>
      <p:ext uri="{BB962C8B-B14F-4D97-AF65-F5344CB8AC3E}">
        <p14:creationId xmlns:p14="http://schemas.microsoft.com/office/powerpoint/2010/main" val="3867221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24B1B542-E31C-FD48-9281-A63620D7EC6A}" type="slidenum">
              <a:rPr lang="en-US"/>
              <a:pPr>
                <a:defRPr/>
              </a:pPr>
              <a:t>‹#›</a:t>
            </a:fld>
            <a:endParaRPr lang="en-US"/>
          </a:p>
        </p:txBody>
      </p:sp>
    </p:spTree>
    <p:extLst>
      <p:ext uri="{BB962C8B-B14F-4D97-AF65-F5344CB8AC3E}">
        <p14:creationId xmlns:p14="http://schemas.microsoft.com/office/powerpoint/2010/main" val="24820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6FBCAB54-EC8E-FB49-94B0-DEA96A640941}" type="slidenum">
              <a:rPr lang="en-US"/>
              <a:pPr>
                <a:defRPr/>
              </a:pPr>
              <a:t>‹#›</a:t>
            </a:fld>
            <a:endParaRPr lang="en-US"/>
          </a:p>
        </p:txBody>
      </p:sp>
    </p:spTree>
    <p:extLst>
      <p:ext uri="{BB962C8B-B14F-4D97-AF65-F5344CB8AC3E}">
        <p14:creationId xmlns:p14="http://schemas.microsoft.com/office/powerpoint/2010/main" val="1783015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A24CB485-E910-2546-B7E0-525140D742BB}" type="slidenum">
              <a:rPr lang="en-US"/>
              <a:pPr>
                <a:defRPr/>
              </a:pPr>
              <a:t>‹#›</a:t>
            </a:fld>
            <a:endParaRPr lang="en-US"/>
          </a:p>
        </p:txBody>
      </p:sp>
    </p:spTree>
    <p:extLst>
      <p:ext uri="{BB962C8B-B14F-4D97-AF65-F5344CB8AC3E}">
        <p14:creationId xmlns:p14="http://schemas.microsoft.com/office/powerpoint/2010/main" val="3038596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B80A704F-0B01-F84F-9459-F2FC6955E0D3}" type="slidenum">
              <a:rPr lang="en-US"/>
              <a:pPr>
                <a:defRPr/>
              </a:pPr>
              <a:t>‹#›</a:t>
            </a:fld>
            <a:endParaRPr lang="en-US"/>
          </a:p>
        </p:txBody>
      </p:sp>
    </p:spTree>
    <p:extLst>
      <p:ext uri="{BB962C8B-B14F-4D97-AF65-F5344CB8AC3E}">
        <p14:creationId xmlns:p14="http://schemas.microsoft.com/office/powerpoint/2010/main" val="1811577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C20B583D-C881-8240-891C-D92705D03124}" type="slidenum">
              <a:rPr lang="en-US"/>
              <a:pPr>
                <a:defRPr/>
              </a:pPr>
              <a:t>‹#›</a:t>
            </a:fld>
            <a:endParaRPr lang="en-US"/>
          </a:p>
        </p:txBody>
      </p:sp>
    </p:spTree>
    <p:extLst>
      <p:ext uri="{BB962C8B-B14F-4D97-AF65-F5344CB8AC3E}">
        <p14:creationId xmlns:p14="http://schemas.microsoft.com/office/powerpoint/2010/main" val="1730075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1AB36A31-4E82-404B-8351-82AEDB93C281}" type="slidenum">
              <a:rPr lang="en-US"/>
              <a:pPr>
                <a:defRPr/>
              </a:pPr>
              <a:t>‹#›</a:t>
            </a:fld>
            <a:endParaRPr lang="en-US"/>
          </a:p>
        </p:txBody>
      </p:sp>
    </p:spTree>
    <p:extLst>
      <p:ext uri="{BB962C8B-B14F-4D97-AF65-F5344CB8AC3E}">
        <p14:creationId xmlns:p14="http://schemas.microsoft.com/office/powerpoint/2010/main" val="162520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885BCCD-94C9-1240-BCD5-D59A78032510}" type="slidenum">
              <a:rPr lang="en-US"/>
              <a:pPr>
                <a:defRPr/>
              </a:pPr>
              <a:t>‹#›</a:t>
            </a:fld>
            <a:endParaRPr lang="en-US"/>
          </a:p>
        </p:txBody>
      </p:sp>
    </p:spTree>
    <p:extLst>
      <p:ext uri="{BB962C8B-B14F-4D97-AF65-F5344CB8AC3E}">
        <p14:creationId xmlns:p14="http://schemas.microsoft.com/office/powerpoint/2010/main" val="389606359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E9A8B499-E9BD-0A49-A9B4-F26BFD1EAF53}" type="slidenum">
              <a:rPr lang="en-US"/>
              <a:pPr>
                <a:defRPr/>
              </a:pPr>
              <a:t>‹#›</a:t>
            </a:fld>
            <a:endParaRPr lang="en-US"/>
          </a:p>
        </p:txBody>
      </p:sp>
    </p:spTree>
    <p:extLst>
      <p:ext uri="{BB962C8B-B14F-4D97-AF65-F5344CB8AC3E}">
        <p14:creationId xmlns:p14="http://schemas.microsoft.com/office/powerpoint/2010/main" val="2690591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C8E8C373-F395-3842-86D1-BB497CC23BCC}" type="slidenum">
              <a:rPr lang="en-US"/>
              <a:pPr>
                <a:defRPr/>
              </a:pPr>
              <a:t>‹#›</a:t>
            </a:fld>
            <a:endParaRPr lang="en-US"/>
          </a:p>
        </p:txBody>
      </p:sp>
    </p:spTree>
    <p:extLst>
      <p:ext uri="{BB962C8B-B14F-4D97-AF65-F5344CB8AC3E}">
        <p14:creationId xmlns:p14="http://schemas.microsoft.com/office/powerpoint/2010/main" val="4069812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99AB5904-2F0F-4E40-AF39-556D849BF4BF}" type="slidenum">
              <a:rPr lang="en-US"/>
              <a:pPr>
                <a:defRPr/>
              </a:pPr>
              <a:t>‹#›</a:t>
            </a:fld>
            <a:endParaRPr lang="en-US"/>
          </a:p>
        </p:txBody>
      </p:sp>
    </p:spTree>
    <p:extLst>
      <p:ext uri="{BB962C8B-B14F-4D97-AF65-F5344CB8AC3E}">
        <p14:creationId xmlns:p14="http://schemas.microsoft.com/office/powerpoint/2010/main" val="3474652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D9A8A4D8-02A7-7F43-97D7-C6D461BBBECA}" type="slidenum">
              <a:rPr lang="en-US"/>
              <a:pPr>
                <a:defRPr/>
              </a:pPr>
              <a:t>‹#›</a:t>
            </a:fld>
            <a:endParaRPr lang="en-US"/>
          </a:p>
        </p:txBody>
      </p:sp>
    </p:spTree>
    <p:extLst>
      <p:ext uri="{BB962C8B-B14F-4D97-AF65-F5344CB8AC3E}">
        <p14:creationId xmlns:p14="http://schemas.microsoft.com/office/powerpoint/2010/main" val="705822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85731E3-356E-E549-BFA0-C7077C3BC88D}" type="slidenum">
              <a:rPr lang="en-US"/>
              <a:pPr>
                <a:defRPr/>
              </a:pPr>
              <a:t>‹#›</a:t>
            </a:fld>
            <a:endParaRPr lang="en-US"/>
          </a:p>
        </p:txBody>
      </p:sp>
    </p:spTree>
    <p:extLst>
      <p:ext uri="{BB962C8B-B14F-4D97-AF65-F5344CB8AC3E}">
        <p14:creationId xmlns:p14="http://schemas.microsoft.com/office/powerpoint/2010/main" val="2733772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981200"/>
            <a:ext cx="1676400" cy="4876800"/>
            <a:chOff x="96" y="1248"/>
            <a:chExt cx="1056" cy="3072"/>
          </a:xfrm>
        </p:grpSpPr>
        <p:sp>
          <p:nvSpPr>
            <p:cNvPr id="5" name="Rectangle 3"/>
            <p:cNvSpPr>
              <a:spLocks noChangeArrowheads="1"/>
            </p:cNvSpPr>
            <p:nvPr/>
          </p:nvSpPr>
          <p:spPr bwMode="auto">
            <a:xfrm>
              <a:off x="288" y="1248"/>
              <a:ext cx="672" cy="30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6" name="Oval 4"/>
            <p:cNvSpPr>
              <a:spLocks noChangeArrowheads="1"/>
            </p:cNvSpPr>
            <p:nvPr/>
          </p:nvSpPr>
          <p:spPr bwMode="auto">
            <a:xfrm>
              <a:off x="192" y="124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7" name="Oval 5"/>
            <p:cNvSpPr>
              <a:spLocks noChangeArrowheads="1"/>
            </p:cNvSpPr>
            <p:nvPr/>
          </p:nvSpPr>
          <p:spPr bwMode="auto">
            <a:xfrm>
              <a:off x="528" y="134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8" name="Oval 6"/>
            <p:cNvSpPr>
              <a:spLocks noChangeArrowheads="1"/>
            </p:cNvSpPr>
            <p:nvPr/>
          </p:nvSpPr>
          <p:spPr bwMode="auto">
            <a:xfrm>
              <a:off x="336" y="158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9" name="Oval 7"/>
            <p:cNvSpPr>
              <a:spLocks noChangeArrowheads="1"/>
            </p:cNvSpPr>
            <p:nvPr/>
          </p:nvSpPr>
          <p:spPr bwMode="auto">
            <a:xfrm>
              <a:off x="624" y="124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0" name="Oval 8"/>
            <p:cNvSpPr>
              <a:spLocks noChangeArrowheads="1"/>
            </p:cNvSpPr>
            <p:nvPr/>
          </p:nvSpPr>
          <p:spPr bwMode="auto">
            <a:xfrm>
              <a:off x="288" y="129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1" name="Oval 9"/>
            <p:cNvSpPr>
              <a:spLocks noChangeArrowheads="1"/>
            </p:cNvSpPr>
            <p:nvPr/>
          </p:nvSpPr>
          <p:spPr bwMode="auto">
            <a:xfrm>
              <a:off x="240" y="288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2" name="Oval 10"/>
            <p:cNvSpPr>
              <a:spLocks noChangeArrowheads="1"/>
            </p:cNvSpPr>
            <p:nvPr/>
          </p:nvSpPr>
          <p:spPr bwMode="auto">
            <a:xfrm>
              <a:off x="768" y="153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3" name="Oval 11"/>
            <p:cNvSpPr>
              <a:spLocks noChangeArrowheads="1"/>
            </p:cNvSpPr>
            <p:nvPr/>
          </p:nvSpPr>
          <p:spPr bwMode="auto">
            <a:xfrm>
              <a:off x="528" y="172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4" name="Oval 12"/>
            <p:cNvSpPr>
              <a:spLocks noChangeArrowheads="1"/>
            </p:cNvSpPr>
            <p:nvPr/>
          </p:nvSpPr>
          <p:spPr bwMode="auto">
            <a:xfrm>
              <a:off x="576" y="19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5" name="Oval 13"/>
            <p:cNvSpPr>
              <a:spLocks noChangeArrowheads="1"/>
            </p:cNvSpPr>
            <p:nvPr/>
          </p:nvSpPr>
          <p:spPr bwMode="auto">
            <a:xfrm>
              <a:off x="384" y="19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6" name="Oval 14"/>
            <p:cNvSpPr>
              <a:spLocks noChangeArrowheads="1"/>
            </p:cNvSpPr>
            <p:nvPr/>
          </p:nvSpPr>
          <p:spPr bwMode="auto">
            <a:xfrm>
              <a:off x="192" y="177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7" name="Oval 15"/>
            <p:cNvSpPr>
              <a:spLocks noChangeArrowheads="1"/>
            </p:cNvSpPr>
            <p:nvPr/>
          </p:nvSpPr>
          <p:spPr bwMode="auto">
            <a:xfrm>
              <a:off x="240" y="230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8" name="Oval 16"/>
            <p:cNvSpPr>
              <a:spLocks noChangeArrowheads="1"/>
            </p:cNvSpPr>
            <p:nvPr/>
          </p:nvSpPr>
          <p:spPr bwMode="auto">
            <a:xfrm>
              <a:off x="576" y="230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19" name="Oval 17"/>
            <p:cNvSpPr>
              <a:spLocks noChangeArrowheads="1"/>
            </p:cNvSpPr>
            <p:nvPr/>
          </p:nvSpPr>
          <p:spPr bwMode="auto">
            <a:xfrm>
              <a:off x="432" y="225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0" name="Oval 18"/>
            <p:cNvSpPr>
              <a:spLocks noChangeArrowheads="1"/>
            </p:cNvSpPr>
            <p:nvPr/>
          </p:nvSpPr>
          <p:spPr bwMode="auto">
            <a:xfrm>
              <a:off x="336" y="268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1" name="Oval 19"/>
            <p:cNvSpPr>
              <a:spLocks noChangeArrowheads="1"/>
            </p:cNvSpPr>
            <p:nvPr/>
          </p:nvSpPr>
          <p:spPr bwMode="auto">
            <a:xfrm>
              <a:off x="816" y="220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2" name="Oval 20"/>
            <p:cNvSpPr>
              <a:spLocks noChangeArrowheads="1"/>
            </p:cNvSpPr>
            <p:nvPr/>
          </p:nvSpPr>
          <p:spPr bwMode="auto">
            <a:xfrm>
              <a:off x="672" y="268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3" name="Oval 21"/>
            <p:cNvSpPr>
              <a:spLocks noChangeArrowheads="1"/>
            </p:cNvSpPr>
            <p:nvPr/>
          </p:nvSpPr>
          <p:spPr bwMode="auto">
            <a:xfrm>
              <a:off x="528" y="292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4" name="Oval 22"/>
            <p:cNvSpPr>
              <a:spLocks noChangeArrowheads="1"/>
            </p:cNvSpPr>
            <p:nvPr/>
          </p:nvSpPr>
          <p:spPr bwMode="auto">
            <a:xfrm>
              <a:off x="720" y="235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5" name="Oval 23"/>
            <p:cNvSpPr>
              <a:spLocks noChangeArrowheads="1"/>
            </p:cNvSpPr>
            <p:nvPr/>
          </p:nvSpPr>
          <p:spPr bwMode="auto">
            <a:xfrm>
              <a:off x="192" y="254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6" name="Oval 24"/>
            <p:cNvSpPr>
              <a:spLocks noChangeArrowheads="1"/>
            </p:cNvSpPr>
            <p:nvPr/>
          </p:nvSpPr>
          <p:spPr bwMode="auto">
            <a:xfrm>
              <a:off x="768" y="187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7" name="Oval 25"/>
            <p:cNvSpPr>
              <a:spLocks noChangeArrowheads="1"/>
            </p:cNvSpPr>
            <p:nvPr/>
          </p:nvSpPr>
          <p:spPr bwMode="auto">
            <a:xfrm>
              <a:off x="144" y="19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8" name="Oval 26"/>
            <p:cNvSpPr>
              <a:spLocks noChangeArrowheads="1"/>
            </p:cNvSpPr>
            <p:nvPr/>
          </p:nvSpPr>
          <p:spPr bwMode="auto">
            <a:xfrm>
              <a:off x="624" y="307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29" name="Oval 27"/>
            <p:cNvSpPr>
              <a:spLocks noChangeArrowheads="1"/>
            </p:cNvSpPr>
            <p:nvPr/>
          </p:nvSpPr>
          <p:spPr bwMode="auto">
            <a:xfrm>
              <a:off x="240" y="326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0" name="Oval 28"/>
            <p:cNvSpPr>
              <a:spLocks noChangeArrowheads="1"/>
            </p:cNvSpPr>
            <p:nvPr/>
          </p:nvSpPr>
          <p:spPr bwMode="auto">
            <a:xfrm>
              <a:off x="384" y="326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1" name="Oval 29"/>
            <p:cNvSpPr>
              <a:spLocks noChangeArrowheads="1"/>
            </p:cNvSpPr>
            <p:nvPr/>
          </p:nvSpPr>
          <p:spPr bwMode="auto">
            <a:xfrm>
              <a:off x="336" y="312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2" name="Oval 30"/>
            <p:cNvSpPr>
              <a:spLocks noChangeArrowheads="1"/>
            </p:cNvSpPr>
            <p:nvPr/>
          </p:nvSpPr>
          <p:spPr bwMode="auto">
            <a:xfrm>
              <a:off x="768" y="326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3" name="Oval 31"/>
            <p:cNvSpPr>
              <a:spLocks noChangeArrowheads="1"/>
            </p:cNvSpPr>
            <p:nvPr/>
          </p:nvSpPr>
          <p:spPr bwMode="auto">
            <a:xfrm>
              <a:off x="240" y="369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4" name="Oval 32"/>
            <p:cNvSpPr>
              <a:spLocks noChangeArrowheads="1"/>
            </p:cNvSpPr>
            <p:nvPr/>
          </p:nvSpPr>
          <p:spPr bwMode="auto">
            <a:xfrm>
              <a:off x="288" y="360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5" name="Oval 33"/>
            <p:cNvSpPr>
              <a:spLocks noChangeArrowheads="1"/>
            </p:cNvSpPr>
            <p:nvPr/>
          </p:nvSpPr>
          <p:spPr bwMode="auto">
            <a:xfrm>
              <a:off x="576" y="340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6" name="Oval 34"/>
            <p:cNvSpPr>
              <a:spLocks noChangeArrowheads="1"/>
            </p:cNvSpPr>
            <p:nvPr/>
          </p:nvSpPr>
          <p:spPr bwMode="auto">
            <a:xfrm>
              <a:off x="528" y="364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7" name="Oval 35"/>
            <p:cNvSpPr>
              <a:spLocks noChangeArrowheads="1"/>
            </p:cNvSpPr>
            <p:nvPr/>
          </p:nvSpPr>
          <p:spPr bwMode="auto">
            <a:xfrm>
              <a:off x="672" y="360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8" name="Oval 36"/>
            <p:cNvSpPr>
              <a:spLocks noChangeArrowheads="1"/>
            </p:cNvSpPr>
            <p:nvPr/>
          </p:nvSpPr>
          <p:spPr bwMode="auto">
            <a:xfrm>
              <a:off x="384" y="393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39" name="Oval 37"/>
            <p:cNvSpPr>
              <a:spLocks noChangeArrowheads="1"/>
            </p:cNvSpPr>
            <p:nvPr/>
          </p:nvSpPr>
          <p:spPr bwMode="auto">
            <a:xfrm>
              <a:off x="576" y="3889"/>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0" name="Oval 38"/>
            <p:cNvSpPr>
              <a:spLocks noChangeArrowheads="1"/>
            </p:cNvSpPr>
            <p:nvPr/>
          </p:nvSpPr>
          <p:spPr bwMode="auto">
            <a:xfrm>
              <a:off x="816" y="4031"/>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1" name="Oval 39"/>
            <p:cNvSpPr>
              <a:spLocks noChangeArrowheads="1"/>
            </p:cNvSpPr>
            <p:nvPr/>
          </p:nvSpPr>
          <p:spPr bwMode="auto">
            <a:xfrm>
              <a:off x="480" y="403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2" name="Oval 40"/>
            <p:cNvSpPr>
              <a:spLocks noChangeArrowheads="1"/>
            </p:cNvSpPr>
            <p:nvPr/>
          </p:nvSpPr>
          <p:spPr bwMode="auto">
            <a:xfrm>
              <a:off x="144" y="403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3" name="Oval 41"/>
            <p:cNvSpPr>
              <a:spLocks noChangeArrowheads="1"/>
            </p:cNvSpPr>
            <p:nvPr/>
          </p:nvSpPr>
          <p:spPr bwMode="auto">
            <a:xfrm>
              <a:off x="528" y="259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4" name="Oval 42"/>
            <p:cNvSpPr>
              <a:spLocks noChangeArrowheads="1"/>
            </p:cNvSpPr>
            <p:nvPr/>
          </p:nvSpPr>
          <p:spPr bwMode="auto">
            <a:xfrm>
              <a:off x="720" y="134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5" name="Oval 43"/>
            <p:cNvSpPr>
              <a:spLocks noChangeArrowheads="1"/>
            </p:cNvSpPr>
            <p:nvPr/>
          </p:nvSpPr>
          <p:spPr bwMode="auto">
            <a:xfrm>
              <a:off x="96" y="158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6" name="Oval 44"/>
            <p:cNvSpPr>
              <a:spLocks noChangeArrowheads="1"/>
            </p:cNvSpPr>
            <p:nvPr/>
          </p:nvSpPr>
          <p:spPr bwMode="auto">
            <a:xfrm>
              <a:off x="864" y="283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7" name="Oval 45"/>
            <p:cNvSpPr>
              <a:spLocks noChangeArrowheads="1"/>
            </p:cNvSpPr>
            <p:nvPr/>
          </p:nvSpPr>
          <p:spPr bwMode="auto">
            <a:xfrm>
              <a:off x="864" y="168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8" name="Oval 46"/>
            <p:cNvSpPr>
              <a:spLocks noChangeArrowheads="1"/>
            </p:cNvSpPr>
            <p:nvPr/>
          </p:nvSpPr>
          <p:spPr bwMode="auto">
            <a:xfrm>
              <a:off x="864" y="31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49" name="Oval 47"/>
            <p:cNvSpPr>
              <a:spLocks noChangeArrowheads="1"/>
            </p:cNvSpPr>
            <p:nvPr/>
          </p:nvSpPr>
          <p:spPr bwMode="auto">
            <a:xfrm>
              <a:off x="864" y="369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 name="Oval 48"/>
            <p:cNvSpPr>
              <a:spLocks noChangeArrowheads="1"/>
            </p:cNvSpPr>
            <p:nvPr/>
          </p:nvSpPr>
          <p:spPr bwMode="auto">
            <a:xfrm>
              <a:off x="528" y="158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grpSp>
      <p:sp>
        <p:nvSpPr>
          <p:cNvPr id="51" name="Rectangle 49"/>
          <p:cNvSpPr>
            <a:spLocks noChangeArrowheads="1"/>
          </p:cNvSpPr>
          <p:nvPr/>
        </p:nvSpPr>
        <p:spPr bwMode="auto">
          <a:xfrm>
            <a:off x="1905000" y="1982788"/>
            <a:ext cx="7010400" cy="4875212"/>
          </a:xfrm>
          <a:prstGeom prst="rect">
            <a:avLst/>
          </a:prstGeom>
          <a:solidFill>
            <a:srgbClr val="7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kumimoji="1" lang="en-US" sz="2400">
              <a:solidFill>
                <a:srgbClr val="FFCC99"/>
              </a:solidFill>
              <a:cs typeface="Arial" charset="0"/>
            </a:endParaRPr>
          </a:p>
        </p:txBody>
      </p:sp>
      <p:sp>
        <p:nvSpPr>
          <p:cNvPr id="52" name="Rectangle 50"/>
          <p:cNvSpPr>
            <a:spLocks noChangeArrowheads="1"/>
          </p:cNvSpPr>
          <p:nvPr/>
        </p:nvSpPr>
        <p:spPr bwMode="auto">
          <a:xfrm>
            <a:off x="152400" y="1295400"/>
            <a:ext cx="8763000" cy="152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kumimoji="1" lang="en-US" sz="2400">
              <a:solidFill>
                <a:srgbClr val="FFCC99"/>
              </a:solidFill>
              <a:cs typeface="Arial" charset="0"/>
            </a:endParaRPr>
          </a:p>
        </p:txBody>
      </p:sp>
      <p:sp>
        <p:nvSpPr>
          <p:cNvPr id="53" name="Rectangle 51"/>
          <p:cNvSpPr>
            <a:spLocks noChangeArrowheads="1"/>
          </p:cNvSpPr>
          <p:nvPr/>
        </p:nvSpPr>
        <p:spPr bwMode="auto">
          <a:xfrm>
            <a:off x="457200" y="457200"/>
            <a:ext cx="1066800" cy="1219200"/>
          </a:xfrm>
          <a:prstGeom prst="rect">
            <a:avLst/>
          </a:prstGeom>
          <a:solidFill>
            <a:srgbClr val="7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grpSp>
        <p:nvGrpSpPr>
          <p:cNvPr id="54" name="Group 52"/>
          <p:cNvGrpSpPr>
            <a:grpSpLocks/>
          </p:cNvGrpSpPr>
          <p:nvPr/>
        </p:nvGrpSpPr>
        <p:grpSpPr bwMode="auto">
          <a:xfrm>
            <a:off x="150813" y="230188"/>
            <a:ext cx="1600200" cy="1598612"/>
            <a:chOff x="95" y="145"/>
            <a:chExt cx="1008" cy="1007"/>
          </a:xfrm>
        </p:grpSpPr>
        <p:sp>
          <p:nvSpPr>
            <p:cNvPr id="55" name="Oval 53"/>
            <p:cNvSpPr>
              <a:spLocks noChangeArrowheads="1"/>
            </p:cNvSpPr>
            <p:nvPr/>
          </p:nvSpPr>
          <p:spPr bwMode="auto">
            <a:xfrm>
              <a:off x="431" y="289"/>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6" name="Oval 54"/>
            <p:cNvSpPr>
              <a:spLocks noChangeArrowheads="1"/>
            </p:cNvSpPr>
            <p:nvPr/>
          </p:nvSpPr>
          <p:spPr bwMode="auto">
            <a:xfrm>
              <a:off x="527" y="625"/>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7" name="Oval 55"/>
            <p:cNvSpPr>
              <a:spLocks noChangeArrowheads="1"/>
            </p:cNvSpPr>
            <p:nvPr/>
          </p:nvSpPr>
          <p:spPr bwMode="auto">
            <a:xfrm>
              <a:off x="815" y="674"/>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8" name="Oval 56"/>
            <p:cNvSpPr>
              <a:spLocks noChangeArrowheads="1"/>
            </p:cNvSpPr>
            <p:nvPr/>
          </p:nvSpPr>
          <p:spPr bwMode="auto">
            <a:xfrm>
              <a:off x="863" y="291"/>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9" name="Oval 57"/>
            <p:cNvSpPr>
              <a:spLocks noChangeArrowheads="1"/>
            </p:cNvSpPr>
            <p:nvPr/>
          </p:nvSpPr>
          <p:spPr bwMode="auto">
            <a:xfrm>
              <a:off x="338" y="816"/>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0" name="Oval 58"/>
            <p:cNvSpPr>
              <a:spLocks noChangeArrowheads="1"/>
            </p:cNvSpPr>
            <p:nvPr/>
          </p:nvSpPr>
          <p:spPr bwMode="auto">
            <a:xfrm>
              <a:off x="770" y="912"/>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1" name="Oval 59"/>
            <p:cNvSpPr>
              <a:spLocks noChangeArrowheads="1"/>
            </p:cNvSpPr>
            <p:nvPr/>
          </p:nvSpPr>
          <p:spPr bwMode="auto">
            <a:xfrm>
              <a:off x="335" y="576"/>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2" name="Oval 60"/>
            <p:cNvSpPr>
              <a:spLocks noChangeArrowheads="1"/>
            </p:cNvSpPr>
            <p:nvPr/>
          </p:nvSpPr>
          <p:spPr bwMode="auto">
            <a:xfrm>
              <a:off x="671" y="768"/>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3" name="Oval 61"/>
            <p:cNvSpPr>
              <a:spLocks noChangeArrowheads="1"/>
            </p:cNvSpPr>
            <p:nvPr/>
          </p:nvSpPr>
          <p:spPr bwMode="auto">
            <a:xfrm>
              <a:off x="431" y="912"/>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4" name="Oval 62"/>
            <p:cNvSpPr>
              <a:spLocks noChangeArrowheads="1"/>
            </p:cNvSpPr>
            <p:nvPr/>
          </p:nvSpPr>
          <p:spPr bwMode="auto">
            <a:xfrm>
              <a:off x="623" y="337"/>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5" name="Oval 63"/>
            <p:cNvSpPr>
              <a:spLocks noChangeArrowheads="1"/>
            </p:cNvSpPr>
            <p:nvPr/>
          </p:nvSpPr>
          <p:spPr bwMode="auto">
            <a:xfrm>
              <a:off x="719" y="433"/>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6" name="Oval 64"/>
            <p:cNvSpPr>
              <a:spLocks noChangeArrowheads="1"/>
            </p:cNvSpPr>
            <p:nvPr/>
          </p:nvSpPr>
          <p:spPr bwMode="auto">
            <a:xfrm>
              <a:off x="383" y="481"/>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7" name="Oval 65"/>
            <p:cNvSpPr>
              <a:spLocks noChangeArrowheads="1"/>
            </p:cNvSpPr>
            <p:nvPr/>
          </p:nvSpPr>
          <p:spPr bwMode="auto">
            <a:xfrm>
              <a:off x="191" y="673"/>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8" name="Oval 66"/>
            <p:cNvSpPr>
              <a:spLocks noChangeArrowheads="1"/>
            </p:cNvSpPr>
            <p:nvPr/>
          </p:nvSpPr>
          <p:spPr bwMode="auto">
            <a:xfrm>
              <a:off x="143" y="385"/>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69" name="Oval 67"/>
            <p:cNvSpPr>
              <a:spLocks noChangeArrowheads="1"/>
            </p:cNvSpPr>
            <p:nvPr/>
          </p:nvSpPr>
          <p:spPr bwMode="auto">
            <a:xfrm>
              <a:off x="95" y="817"/>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70" name="Oval 68"/>
            <p:cNvSpPr>
              <a:spLocks noChangeArrowheads="1"/>
            </p:cNvSpPr>
            <p:nvPr/>
          </p:nvSpPr>
          <p:spPr bwMode="auto">
            <a:xfrm>
              <a:off x="719" y="145"/>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71" name="Oval 69"/>
            <p:cNvSpPr>
              <a:spLocks noChangeArrowheads="1"/>
            </p:cNvSpPr>
            <p:nvPr/>
          </p:nvSpPr>
          <p:spPr bwMode="auto">
            <a:xfrm>
              <a:off x="239" y="193"/>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grpSp>
      <p:sp>
        <p:nvSpPr>
          <p:cNvPr id="72" name="Rectangle 70"/>
          <p:cNvSpPr>
            <a:spLocks noChangeArrowheads="1"/>
          </p:cNvSpPr>
          <p:nvPr/>
        </p:nvSpPr>
        <p:spPr bwMode="auto">
          <a:xfrm>
            <a:off x="304800" y="152400"/>
            <a:ext cx="1295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73" name="Rectangle 71"/>
          <p:cNvSpPr>
            <a:spLocks noChangeArrowheads="1"/>
          </p:cNvSpPr>
          <p:nvPr/>
        </p:nvSpPr>
        <p:spPr bwMode="auto">
          <a:xfrm>
            <a:off x="76200" y="371475"/>
            <a:ext cx="381000" cy="648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74" name="Rectangle 72"/>
          <p:cNvSpPr>
            <a:spLocks noChangeArrowheads="1"/>
          </p:cNvSpPr>
          <p:nvPr/>
        </p:nvSpPr>
        <p:spPr bwMode="auto">
          <a:xfrm>
            <a:off x="152400" y="1295400"/>
            <a:ext cx="304800" cy="152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75" name="Rectangle 73"/>
          <p:cNvSpPr>
            <a:spLocks noChangeArrowheads="1"/>
          </p:cNvSpPr>
          <p:nvPr/>
        </p:nvSpPr>
        <p:spPr bwMode="auto">
          <a:xfrm>
            <a:off x="304800" y="1676400"/>
            <a:ext cx="1295400"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76" name="Rectangle 74"/>
          <p:cNvSpPr>
            <a:spLocks noChangeArrowheads="1"/>
          </p:cNvSpPr>
          <p:nvPr/>
        </p:nvSpPr>
        <p:spPr bwMode="auto">
          <a:xfrm>
            <a:off x="1524000" y="304800"/>
            <a:ext cx="381000" cy="657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77" name="Rectangle 75"/>
          <p:cNvSpPr>
            <a:spLocks noChangeArrowheads="1"/>
          </p:cNvSpPr>
          <p:nvPr/>
        </p:nvSpPr>
        <p:spPr bwMode="auto">
          <a:xfrm>
            <a:off x="1524000" y="1295400"/>
            <a:ext cx="685800" cy="152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78" name="Rectangle 78"/>
          <p:cNvSpPr>
            <a:spLocks noChangeArrowheads="1"/>
          </p:cNvSpPr>
          <p:nvPr/>
        </p:nvSpPr>
        <p:spPr bwMode="auto">
          <a:xfrm>
            <a:off x="2286000" y="6029325"/>
            <a:ext cx="222250" cy="827088"/>
          </a:xfrm>
          <a:prstGeom prst="rect">
            <a:avLst/>
          </a:prstGeom>
          <a:solidFill>
            <a:srgbClr val="B2B2B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kumimoji="1" lang="en-US" sz="2400">
              <a:solidFill>
                <a:srgbClr val="FFCC99"/>
              </a:solidFill>
              <a:cs typeface="Arial" charset="0"/>
            </a:endParaRPr>
          </a:p>
        </p:txBody>
      </p:sp>
      <p:sp>
        <p:nvSpPr>
          <p:cNvPr id="181324" name="Rectangle 76"/>
          <p:cNvSpPr>
            <a:spLocks noGrp="1" noChangeArrowheads="1"/>
          </p:cNvSpPr>
          <p:nvPr>
            <p:ph type="ctrTitle" sz="quarter"/>
          </p:nvPr>
        </p:nvSpPr>
        <p:spPr>
          <a:xfrm>
            <a:off x="1480120" y="381000"/>
            <a:ext cx="7663880" cy="1143000"/>
          </a:xfrm>
        </p:spPr>
        <p:txBody>
          <a:bodyPr/>
          <a:lstStyle>
            <a:lvl1pPr algn="ctr">
              <a:defRPr/>
            </a:lvl1pPr>
          </a:lstStyle>
          <a:p>
            <a:r>
              <a:rPr lang="en-US" dirty="0"/>
              <a:t>Click to edit Master title style</a:t>
            </a:r>
          </a:p>
        </p:txBody>
      </p:sp>
      <p:sp>
        <p:nvSpPr>
          <p:cNvPr id="181325" name="Rectangle 77"/>
          <p:cNvSpPr>
            <a:spLocks noGrp="1" noChangeArrowheads="1"/>
          </p:cNvSpPr>
          <p:nvPr>
            <p:ph type="subTitle" sz="quarter" idx="1"/>
          </p:nvPr>
        </p:nvSpPr>
        <p:spPr>
          <a:xfrm>
            <a:off x="2123728" y="2286000"/>
            <a:ext cx="6696743" cy="1752600"/>
          </a:xfrm>
        </p:spPr>
        <p:txBody>
          <a:bodyPr/>
          <a:lstStyle>
            <a:lvl1pPr marL="0" indent="0">
              <a:buFont typeface="Wingdings" charset="2"/>
              <a:buNone/>
              <a:defRPr b="1">
                <a:solidFill>
                  <a:srgbClr val="000000"/>
                </a:solidFill>
              </a:defRPr>
            </a:lvl1pPr>
          </a:lstStyle>
          <a:p>
            <a:r>
              <a:rPr lang="en-US"/>
              <a:t>Click to edit Master subtitle style</a:t>
            </a:r>
          </a:p>
        </p:txBody>
      </p:sp>
      <p:sp>
        <p:nvSpPr>
          <p:cNvPr id="79" name="Rectangle 79"/>
          <p:cNvSpPr>
            <a:spLocks noGrp="1" noChangeArrowheads="1"/>
          </p:cNvSpPr>
          <p:nvPr>
            <p:ph type="dt" sz="quarter" idx="10"/>
          </p:nvPr>
        </p:nvSpPr>
        <p:spPr/>
        <p:txBody>
          <a:bodyPr/>
          <a:lstStyle>
            <a:lvl1pPr algn="ctr" eaLnBrk="0" hangingPunct="0">
              <a:defRPr/>
            </a:lvl1pPr>
          </a:lstStyle>
          <a:p>
            <a:pPr>
              <a:defRPr/>
            </a:pPr>
            <a:endParaRPr lang="en-US"/>
          </a:p>
        </p:txBody>
      </p:sp>
      <p:sp>
        <p:nvSpPr>
          <p:cNvPr id="80" name="Rectangle 80"/>
          <p:cNvSpPr>
            <a:spLocks noGrp="1" noChangeArrowheads="1"/>
          </p:cNvSpPr>
          <p:nvPr>
            <p:ph type="ftr" sz="quarter" idx="11"/>
          </p:nvPr>
        </p:nvSpPr>
        <p:spPr/>
        <p:txBody>
          <a:bodyPr/>
          <a:lstStyle>
            <a:lvl1pPr eaLnBrk="0" hangingPunct="0">
              <a:defRPr/>
            </a:lvl1pPr>
          </a:lstStyle>
          <a:p>
            <a:pPr>
              <a:defRPr/>
            </a:pPr>
            <a:endParaRPr lang="en-US"/>
          </a:p>
        </p:txBody>
      </p:sp>
      <p:sp>
        <p:nvSpPr>
          <p:cNvPr id="81" name="Rectangle 81"/>
          <p:cNvSpPr>
            <a:spLocks noGrp="1" noChangeArrowheads="1"/>
          </p:cNvSpPr>
          <p:nvPr>
            <p:ph type="sldNum" sz="quarter" idx="12"/>
          </p:nvPr>
        </p:nvSpPr>
        <p:spPr/>
        <p:txBody>
          <a:bodyPr/>
          <a:lstStyle>
            <a:lvl1pPr eaLnBrk="0" hangingPunct="0">
              <a:defRPr/>
            </a:lvl1pPr>
          </a:lstStyle>
          <a:p>
            <a:pPr>
              <a:defRPr/>
            </a:pPr>
            <a:fld id="{BD07BA7F-A91C-FE4F-9E20-82329A020377}" type="slidenum">
              <a:rPr lang="en-US"/>
              <a:pPr>
                <a:defRPr/>
              </a:pPr>
              <a:t>‹#›</a:t>
            </a:fld>
            <a:endParaRPr lang="en-US"/>
          </a:p>
        </p:txBody>
      </p:sp>
    </p:spTree>
    <p:extLst>
      <p:ext uri="{BB962C8B-B14F-4D97-AF65-F5344CB8AC3E}">
        <p14:creationId xmlns:p14="http://schemas.microsoft.com/office/powerpoint/2010/main" val="254410029"/>
      </p:ext>
    </p:extLst>
  </p:cSld>
  <p:clrMapOvr>
    <a:masterClrMapping/>
  </p:clrMapOvr>
  <p:transition xmlns:p14="http://schemas.microsoft.com/office/powerpoint/2010/mai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5"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80"/>
          <p:cNvSpPr>
            <a:spLocks noGrp="1" noChangeArrowheads="1"/>
          </p:cNvSpPr>
          <p:nvPr>
            <p:ph type="sldNum" sz="quarter" idx="12"/>
          </p:nvPr>
        </p:nvSpPr>
        <p:spPr/>
        <p:txBody>
          <a:bodyPr/>
          <a:lstStyle>
            <a:lvl1pPr eaLnBrk="0" hangingPunct="0">
              <a:defRPr/>
            </a:lvl1pPr>
          </a:lstStyle>
          <a:p>
            <a:pPr>
              <a:defRPr/>
            </a:pPr>
            <a:fld id="{4546BA5A-7A22-3D4D-95E9-65E8DD963618}" type="slidenum">
              <a:rPr lang="en-US"/>
              <a:pPr>
                <a:defRPr/>
              </a:pPr>
              <a:t>‹#›</a:t>
            </a:fld>
            <a:endParaRPr lang="en-US"/>
          </a:p>
        </p:txBody>
      </p:sp>
    </p:spTree>
    <p:extLst>
      <p:ext uri="{BB962C8B-B14F-4D97-AF65-F5344CB8AC3E}">
        <p14:creationId xmlns:p14="http://schemas.microsoft.com/office/powerpoint/2010/main" val="3878573961"/>
      </p:ext>
    </p:extLst>
  </p:cSld>
  <p:clrMapOvr>
    <a:masterClrMapping/>
  </p:clrMapOvr>
  <p:transition xmlns:p14="http://schemas.microsoft.com/office/powerpoint/2010/mai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5"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80"/>
          <p:cNvSpPr>
            <a:spLocks noGrp="1" noChangeArrowheads="1"/>
          </p:cNvSpPr>
          <p:nvPr>
            <p:ph type="sldNum" sz="quarter" idx="12"/>
          </p:nvPr>
        </p:nvSpPr>
        <p:spPr/>
        <p:txBody>
          <a:bodyPr/>
          <a:lstStyle>
            <a:lvl1pPr eaLnBrk="0" hangingPunct="0">
              <a:defRPr/>
            </a:lvl1pPr>
          </a:lstStyle>
          <a:p>
            <a:pPr>
              <a:defRPr/>
            </a:pPr>
            <a:fld id="{A3DC15F6-3A1B-9C43-B1A1-9B1D1FE027F6}" type="slidenum">
              <a:rPr lang="en-US"/>
              <a:pPr>
                <a:defRPr/>
              </a:pPr>
              <a:t>‹#›</a:t>
            </a:fld>
            <a:endParaRPr lang="en-US"/>
          </a:p>
        </p:txBody>
      </p:sp>
    </p:spTree>
    <p:extLst>
      <p:ext uri="{BB962C8B-B14F-4D97-AF65-F5344CB8AC3E}">
        <p14:creationId xmlns:p14="http://schemas.microsoft.com/office/powerpoint/2010/main" val="675565828"/>
      </p:ext>
    </p:extLst>
  </p:cSld>
  <p:clrMapOvr>
    <a:masterClrMapping/>
  </p:clrMapOvr>
  <p:transition xmlns:p14="http://schemas.microsoft.com/office/powerpoint/2010/mai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8213" y="2286000"/>
            <a:ext cx="3162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2913" y="2286000"/>
            <a:ext cx="316388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6"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0"/>
          <p:cNvSpPr>
            <a:spLocks noGrp="1" noChangeArrowheads="1"/>
          </p:cNvSpPr>
          <p:nvPr>
            <p:ph type="sldNum" sz="quarter" idx="12"/>
          </p:nvPr>
        </p:nvSpPr>
        <p:spPr/>
        <p:txBody>
          <a:bodyPr/>
          <a:lstStyle>
            <a:lvl1pPr eaLnBrk="0" hangingPunct="0">
              <a:defRPr/>
            </a:lvl1pPr>
          </a:lstStyle>
          <a:p>
            <a:pPr>
              <a:defRPr/>
            </a:pPr>
            <a:fld id="{26E4014E-2860-0146-A0B0-26FC924A7D26}" type="slidenum">
              <a:rPr lang="en-US"/>
              <a:pPr>
                <a:defRPr/>
              </a:pPr>
              <a:t>‹#›</a:t>
            </a:fld>
            <a:endParaRPr lang="en-US"/>
          </a:p>
        </p:txBody>
      </p:sp>
    </p:spTree>
    <p:extLst>
      <p:ext uri="{BB962C8B-B14F-4D97-AF65-F5344CB8AC3E}">
        <p14:creationId xmlns:p14="http://schemas.microsoft.com/office/powerpoint/2010/main" val="2813558629"/>
      </p:ext>
    </p:extLst>
  </p:cSld>
  <p:clrMapOvr>
    <a:masterClrMapping/>
  </p:clrMapOvr>
  <p:transition xmlns:p14="http://schemas.microsoft.com/office/powerpoint/2010/mai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8"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80"/>
          <p:cNvSpPr>
            <a:spLocks noGrp="1" noChangeArrowheads="1"/>
          </p:cNvSpPr>
          <p:nvPr>
            <p:ph type="sldNum" sz="quarter" idx="12"/>
          </p:nvPr>
        </p:nvSpPr>
        <p:spPr/>
        <p:txBody>
          <a:bodyPr/>
          <a:lstStyle>
            <a:lvl1pPr eaLnBrk="0" hangingPunct="0">
              <a:defRPr/>
            </a:lvl1pPr>
          </a:lstStyle>
          <a:p>
            <a:pPr>
              <a:defRPr/>
            </a:pPr>
            <a:fld id="{78240773-41CB-9946-86FB-92E8FECDE684}" type="slidenum">
              <a:rPr lang="en-US"/>
              <a:pPr>
                <a:defRPr/>
              </a:pPr>
              <a:t>‹#›</a:t>
            </a:fld>
            <a:endParaRPr lang="en-US"/>
          </a:p>
        </p:txBody>
      </p:sp>
    </p:spTree>
    <p:extLst>
      <p:ext uri="{BB962C8B-B14F-4D97-AF65-F5344CB8AC3E}">
        <p14:creationId xmlns:p14="http://schemas.microsoft.com/office/powerpoint/2010/main" val="2342334657"/>
      </p:ext>
    </p:extLst>
  </p:cSld>
  <p:clrMapOvr>
    <a:masterClrMapping/>
  </p:clrMapOvr>
  <p:transition xmlns:p14="http://schemas.microsoft.com/office/powerpoint/2010/mai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73974B7-5F5D-8D45-BABE-2BEA6CE95176}" type="slidenum">
              <a:rPr lang="en-US"/>
              <a:pPr>
                <a:defRPr/>
              </a:pPr>
              <a:t>‹#›</a:t>
            </a:fld>
            <a:endParaRPr lang="en-US"/>
          </a:p>
        </p:txBody>
      </p:sp>
    </p:spTree>
    <p:extLst>
      <p:ext uri="{BB962C8B-B14F-4D97-AF65-F5344CB8AC3E}">
        <p14:creationId xmlns:p14="http://schemas.microsoft.com/office/powerpoint/2010/main" val="137088690"/>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4"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80"/>
          <p:cNvSpPr>
            <a:spLocks noGrp="1" noChangeArrowheads="1"/>
          </p:cNvSpPr>
          <p:nvPr>
            <p:ph type="sldNum" sz="quarter" idx="12"/>
          </p:nvPr>
        </p:nvSpPr>
        <p:spPr/>
        <p:txBody>
          <a:bodyPr/>
          <a:lstStyle>
            <a:lvl1pPr eaLnBrk="0" hangingPunct="0">
              <a:defRPr/>
            </a:lvl1pPr>
          </a:lstStyle>
          <a:p>
            <a:pPr>
              <a:defRPr/>
            </a:pPr>
            <a:fld id="{110F18C3-2D89-204E-8DBD-CB7DBBFF5758}" type="slidenum">
              <a:rPr lang="en-US"/>
              <a:pPr>
                <a:defRPr/>
              </a:pPr>
              <a:t>‹#›</a:t>
            </a:fld>
            <a:endParaRPr lang="en-US"/>
          </a:p>
        </p:txBody>
      </p:sp>
    </p:spTree>
    <p:extLst>
      <p:ext uri="{BB962C8B-B14F-4D97-AF65-F5344CB8AC3E}">
        <p14:creationId xmlns:p14="http://schemas.microsoft.com/office/powerpoint/2010/main" val="2429643463"/>
      </p:ext>
    </p:extLst>
  </p:cSld>
  <p:clrMapOvr>
    <a:masterClrMapping/>
  </p:clrMapOvr>
  <p:transition xmlns:p14="http://schemas.microsoft.com/office/powerpoint/2010/mai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3"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80"/>
          <p:cNvSpPr>
            <a:spLocks noGrp="1" noChangeArrowheads="1"/>
          </p:cNvSpPr>
          <p:nvPr>
            <p:ph type="sldNum" sz="quarter" idx="12"/>
          </p:nvPr>
        </p:nvSpPr>
        <p:spPr/>
        <p:txBody>
          <a:bodyPr/>
          <a:lstStyle>
            <a:lvl1pPr eaLnBrk="0" hangingPunct="0">
              <a:defRPr/>
            </a:lvl1pPr>
          </a:lstStyle>
          <a:p>
            <a:pPr>
              <a:defRPr/>
            </a:pPr>
            <a:fld id="{6E867633-85A1-454C-8176-AD6B1BCC2D1F}" type="slidenum">
              <a:rPr lang="en-US"/>
              <a:pPr>
                <a:defRPr/>
              </a:pPr>
              <a:t>‹#›</a:t>
            </a:fld>
            <a:endParaRPr lang="en-US"/>
          </a:p>
        </p:txBody>
      </p:sp>
    </p:spTree>
    <p:extLst>
      <p:ext uri="{BB962C8B-B14F-4D97-AF65-F5344CB8AC3E}">
        <p14:creationId xmlns:p14="http://schemas.microsoft.com/office/powerpoint/2010/main" val="1080410331"/>
      </p:ext>
    </p:extLst>
  </p:cSld>
  <p:clrMapOvr>
    <a:masterClrMapping/>
  </p:clrMapOvr>
  <p:transition xmlns:p14="http://schemas.microsoft.com/office/powerpoint/2010/mai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6"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0"/>
          <p:cNvSpPr>
            <a:spLocks noGrp="1" noChangeArrowheads="1"/>
          </p:cNvSpPr>
          <p:nvPr>
            <p:ph type="sldNum" sz="quarter" idx="12"/>
          </p:nvPr>
        </p:nvSpPr>
        <p:spPr/>
        <p:txBody>
          <a:bodyPr/>
          <a:lstStyle>
            <a:lvl1pPr eaLnBrk="0" hangingPunct="0">
              <a:defRPr/>
            </a:lvl1pPr>
          </a:lstStyle>
          <a:p>
            <a:pPr>
              <a:defRPr/>
            </a:pPr>
            <a:fld id="{FC0C7126-CF24-7243-B6B7-A4FA1EC41AE3}" type="slidenum">
              <a:rPr lang="en-US"/>
              <a:pPr>
                <a:defRPr/>
              </a:pPr>
              <a:t>‹#›</a:t>
            </a:fld>
            <a:endParaRPr lang="en-US"/>
          </a:p>
        </p:txBody>
      </p:sp>
    </p:spTree>
    <p:extLst>
      <p:ext uri="{BB962C8B-B14F-4D97-AF65-F5344CB8AC3E}">
        <p14:creationId xmlns:p14="http://schemas.microsoft.com/office/powerpoint/2010/main" val="2008270699"/>
      </p:ext>
    </p:extLst>
  </p:cSld>
  <p:clrMapOvr>
    <a:masterClrMapping/>
  </p:clrMapOvr>
  <p:transition xmlns:p14="http://schemas.microsoft.com/office/powerpoint/2010/mai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6"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0"/>
          <p:cNvSpPr>
            <a:spLocks noGrp="1" noChangeArrowheads="1"/>
          </p:cNvSpPr>
          <p:nvPr>
            <p:ph type="sldNum" sz="quarter" idx="12"/>
          </p:nvPr>
        </p:nvSpPr>
        <p:spPr/>
        <p:txBody>
          <a:bodyPr/>
          <a:lstStyle>
            <a:lvl1pPr eaLnBrk="0" hangingPunct="0">
              <a:defRPr/>
            </a:lvl1pPr>
          </a:lstStyle>
          <a:p>
            <a:pPr>
              <a:defRPr/>
            </a:pPr>
            <a:fld id="{71D89F90-03CD-1F42-B43B-A9F5DC4271E5}" type="slidenum">
              <a:rPr lang="en-US"/>
              <a:pPr>
                <a:defRPr/>
              </a:pPr>
              <a:t>‹#›</a:t>
            </a:fld>
            <a:endParaRPr lang="en-US"/>
          </a:p>
        </p:txBody>
      </p:sp>
    </p:spTree>
    <p:extLst>
      <p:ext uri="{BB962C8B-B14F-4D97-AF65-F5344CB8AC3E}">
        <p14:creationId xmlns:p14="http://schemas.microsoft.com/office/powerpoint/2010/main" val="3077751906"/>
      </p:ext>
    </p:extLst>
  </p:cSld>
  <p:clrMapOvr>
    <a:masterClrMapping/>
  </p:clrMapOvr>
  <p:transition xmlns:p14="http://schemas.microsoft.com/office/powerpoint/2010/mai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5"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80"/>
          <p:cNvSpPr>
            <a:spLocks noGrp="1" noChangeArrowheads="1"/>
          </p:cNvSpPr>
          <p:nvPr>
            <p:ph type="sldNum" sz="quarter" idx="12"/>
          </p:nvPr>
        </p:nvSpPr>
        <p:spPr/>
        <p:txBody>
          <a:bodyPr/>
          <a:lstStyle>
            <a:lvl1pPr eaLnBrk="0" hangingPunct="0">
              <a:defRPr/>
            </a:lvl1pPr>
          </a:lstStyle>
          <a:p>
            <a:pPr>
              <a:defRPr/>
            </a:pPr>
            <a:fld id="{E4AB5C27-339B-4943-B93F-AF6B78BE3FA3}" type="slidenum">
              <a:rPr lang="en-US"/>
              <a:pPr>
                <a:defRPr/>
              </a:pPr>
              <a:t>‹#›</a:t>
            </a:fld>
            <a:endParaRPr lang="en-US"/>
          </a:p>
        </p:txBody>
      </p:sp>
    </p:spTree>
    <p:extLst>
      <p:ext uri="{BB962C8B-B14F-4D97-AF65-F5344CB8AC3E}">
        <p14:creationId xmlns:p14="http://schemas.microsoft.com/office/powerpoint/2010/main" val="276350447"/>
      </p:ext>
    </p:extLst>
  </p:cSld>
  <p:clrMapOvr>
    <a:masterClrMapping/>
  </p:clrMapOvr>
  <p:transition xmlns:p14="http://schemas.microsoft.com/office/powerpoint/2010/mai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381000"/>
            <a:ext cx="1790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381000"/>
            <a:ext cx="5219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p:txBody>
          <a:bodyPr/>
          <a:lstStyle>
            <a:lvl1pPr algn="ctr" eaLnBrk="0" hangingPunct="0">
              <a:defRPr/>
            </a:lvl1pPr>
          </a:lstStyle>
          <a:p>
            <a:pPr>
              <a:defRPr/>
            </a:pPr>
            <a:endParaRPr lang="en-US"/>
          </a:p>
        </p:txBody>
      </p:sp>
      <p:sp>
        <p:nvSpPr>
          <p:cNvPr id="5" name="Rectangle 7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80"/>
          <p:cNvSpPr>
            <a:spLocks noGrp="1" noChangeArrowheads="1"/>
          </p:cNvSpPr>
          <p:nvPr>
            <p:ph type="sldNum" sz="quarter" idx="12"/>
          </p:nvPr>
        </p:nvSpPr>
        <p:spPr/>
        <p:txBody>
          <a:bodyPr/>
          <a:lstStyle>
            <a:lvl1pPr eaLnBrk="0" hangingPunct="0">
              <a:defRPr/>
            </a:lvl1pPr>
          </a:lstStyle>
          <a:p>
            <a:pPr>
              <a:defRPr/>
            </a:pPr>
            <a:fld id="{67C0EC47-1308-E147-A9E0-E389ACE41356}" type="slidenum">
              <a:rPr lang="en-US"/>
              <a:pPr>
                <a:defRPr/>
              </a:pPr>
              <a:t>‹#›</a:t>
            </a:fld>
            <a:endParaRPr lang="en-US"/>
          </a:p>
        </p:txBody>
      </p:sp>
    </p:spTree>
    <p:extLst>
      <p:ext uri="{BB962C8B-B14F-4D97-AF65-F5344CB8AC3E}">
        <p14:creationId xmlns:p14="http://schemas.microsoft.com/office/powerpoint/2010/main" val="2465249855"/>
      </p:ext>
    </p:extLst>
  </p:cSld>
  <p:clrMapOvr>
    <a:masterClrMapping/>
  </p:clrMapOvr>
  <p:transition xmlns:p14="http://schemas.microsoft.com/office/powerpoint/2010/mai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D8240F90-AF22-8E41-8DBC-D6716DEFCB5A}" type="slidenum">
              <a:rPr lang="en-US"/>
              <a:pPr>
                <a:defRPr/>
              </a:pPr>
              <a:t>‹#›</a:t>
            </a:fld>
            <a:endParaRPr lang="en-US"/>
          </a:p>
        </p:txBody>
      </p:sp>
    </p:spTree>
    <p:extLst>
      <p:ext uri="{BB962C8B-B14F-4D97-AF65-F5344CB8AC3E}">
        <p14:creationId xmlns:p14="http://schemas.microsoft.com/office/powerpoint/2010/main" val="334377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DA667857-33A5-4C42-A3B9-C6541699183D}" type="slidenum">
              <a:rPr lang="en-US"/>
              <a:pPr>
                <a:defRPr/>
              </a:pPr>
              <a:t>‹#›</a:t>
            </a:fld>
            <a:endParaRPr lang="en-US"/>
          </a:p>
        </p:txBody>
      </p:sp>
    </p:spTree>
    <p:extLst>
      <p:ext uri="{BB962C8B-B14F-4D97-AF65-F5344CB8AC3E}">
        <p14:creationId xmlns:p14="http://schemas.microsoft.com/office/powerpoint/2010/main" val="1731100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70232391-F721-B346-A565-88F929098B14}" type="slidenum">
              <a:rPr lang="en-US"/>
              <a:pPr>
                <a:defRPr/>
              </a:pPr>
              <a:t>‹#›</a:t>
            </a:fld>
            <a:endParaRPr lang="en-US"/>
          </a:p>
        </p:txBody>
      </p:sp>
    </p:spTree>
    <p:extLst>
      <p:ext uri="{BB962C8B-B14F-4D97-AF65-F5344CB8AC3E}">
        <p14:creationId xmlns:p14="http://schemas.microsoft.com/office/powerpoint/2010/main" val="1820232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FB14F298-D8F9-E144-9BC0-D9F9B326E3E5}" type="slidenum">
              <a:rPr lang="en-US"/>
              <a:pPr>
                <a:defRPr/>
              </a:pPr>
              <a:t>‹#›</a:t>
            </a:fld>
            <a:endParaRPr lang="en-US"/>
          </a:p>
        </p:txBody>
      </p:sp>
    </p:spTree>
    <p:extLst>
      <p:ext uri="{BB962C8B-B14F-4D97-AF65-F5344CB8AC3E}">
        <p14:creationId xmlns:p14="http://schemas.microsoft.com/office/powerpoint/2010/main" val="306403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262589-6002-184B-A36D-EAF281DA43E3}" type="slidenum">
              <a:rPr lang="en-US"/>
              <a:pPr>
                <a:defRPr/>
              </a:pPr>
              <a:t>‹#›</a:t>
            </a:fld>
            <a:endParaRPr lang="en-US"/>
          </a:p>
        </p:txBody>
      </p:sp>
    </p:spTree>
    <p:extLst>
      <p:ext uri="{BB962C8B-B14F-4D97-AF65-F5344CB8AC3E}">
        <p14:creationId xmlns:p14="http://schemas.microsoft.com/office/powerpoint/2010/main" val="274405937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61CEB719-FCFD-1D42-8296-C56DEEFD5F74}" type="slidenum">
              <a:rPr lang="en-US"/>
              <a:pPr>
                <a:defRPr/>
              </a:pPr>
              <a:t>‹#›</a:t>
            </a:fld>
            <a:endParaRPr lang="en-US"/>
          </a:p>
        </p:txBody>
      </p:sp>
    </p:spTree>
    <p:extLst>
      <p:ext uri="{BB962C8B-B14F-4D97-AF65-F5344CB8AC3E}">
        <p14:creationId xmlns:p14="http://schemas.microsoft.com/office/powerpoint/2010/main" val="3029394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DF9C8678-1757-DF43-935D-889AB57BFFA2}" type="slidenum">
              <a:rPr lang="en-US"/>
              <a:pPr>
                <a:defRPr/>
              </a:pPr>
              <a:t>‹#›</a:t>
            </a:fld>
            <a:endParaRPr lang="en-US"/>
          </a:p>
        </p:txBody>
      </p:sp>
    </p:spTree>
    <p:extLst>
      <p:ext uri="{BB962C8B-B14F-4D97-AF65-F5344CB8AC3E}">
        <p14:creationId xmlns:p14="http://schemas.microsoft.com/office/powerpoint/2010/main" val="3019430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3D5871AB-6A6A-E641-B5FC-58C1D0635A71}" type="slidenum">
              <a:rPr lang="en-US"/>
              <a:pPr>
                <a:defRPr/>
              </a:pPr>
              <a:t>‹#›</a:t>
            </a:fld>
            <a:endParaRPr lang="en-US"/>
          </a:p>
        </p:txBody>
      </p:sp>
    </p:spTree>
    <p:extLst>
      <p:ext uri="{BB962C8B-B14F-4D97-AF65-F5344CB8AC3E}">
        <p14:creationId xmlns:p14="http://schemas.microsoft.com/office/powerpoint/2010/main" val="2691256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05AFEBAE-E1A5-B643-A56A-3F041BB910A3}" type="slidenum">
              <a:rPr lang="en-US"/>
              <a:pPr>
                <a:defRPr/>
              </a:pPr>
              <a:t>‹#›</a:t>
            </a:fld>
            <a:endParaRPr lang="en-US"/>
          </a:p>
        </p:txBody>
      </p:sp>
    </p:spTree>
    <p:extLst>
      <p:ext uri="{BB962C8B-B14F-4D97-AF65-F5344CB8AC3E}">
        <p14:creationId xmlns:p14="http://schemas.microsoft.com/office/powerpoint/2010/main" val="3612305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D985CDEF-8306-B24B-9009-76A75C64F46A}" type="slidenum">
              <a:rPr lang="en-US"/>
              <a:pPr>
                <a:defRPr/>
              </a:pPr>
              <a:t>‹#›</a:t>
            </a:fld>
            <a:endParaRPr lang="en-US"/>
          </a:p>
        </p:txBody>
      </p:sp>
    </p:spTree>
    <p:extLst>
      <p:ext uri="{BB962C8B-B14F-4D97-AF65-F5344CB8AC3E}">
        <p14:creationId xmlns:p14="http://schemas.microsoft.com/office/powerpoint/2010/main" val="3720072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AC90C452-7419-D249-A1AA-B65FDB3E59E3}" type="slidenum">
              <a:rPr lang="en-US"/>
              <a:pPr>
                <a:defRPr/>
              </a:pPr>
              <a:t>‹#›</a:t>
            </a:fld>
            <a:endParaRPr lang="en-US"/>
          </a:p>
        </p:txBody>
      </p:sp>
    </p:spTree>
    <p:extLst>
      <p:ext uri="{BB962C8B-B14F-4D97-AF65-F5344CB8AC3E}">
        <p14:creationId xmlns:p14="http://schemas.microsoft.com/office/powerpoint/2010/main" val="926658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atin typeface="Sand"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Sand"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Sand" charset="0"/>
                <a:ea typeface="ＭＳ Ｐゴシック" charset="0"/>
                <a:cs typeface="ＭＳ Ｐゴシック" charset="0"/>
              </a:defRPr>
            </a:lvl1pPr>
          </a:lstStyle>
          <a:p>
            <a:pPr>
              <a:defRPr/>
            </a:pPr>
            <a:fld id="{2810F0B8-615F-CD40-BC6D-A5B8B770A5C9}" type="slidenum">
              <a:rPr lang="en-US"/>
              <a:pPr>
                <a:defRPr/>
              </a:pPr>
              <a:t>‹#›</a:t>
            </a:fld>
            <a:endParaRPr lang="en-US"/>
          </a:p>
        </p:txBody>
      </p:sp>
    </p:spTree>
    <p:extLst>
      <p:ext uri="{BB962C8B-B14F-4D97-AF65-F5344CB8AC3E}">
        <p14:creationId xmlns:p14="http://schemas.microsoft.com/office/powerpoint/2010/main" val="1899459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5913CC5-2375-AE4D-902A-5E0F774130CF}" type="slidenum">
              <a:rPr lang="en-US"/>
              <a:pPr>
                <a:defRPr/>
              </a:pPr>
              <a:t>‹#›</a:t>
            </a:fld>
            <a:endParaRPr lang="en-US"/>
          </a:p>
        </p:txBody>
      </p:sp>
    </p:spTree>
    <p:extLst>
      <p:ext uri="{BB962C8B-B14F-4D97-AF65-F5344CB8AC3E}">
        <p14:creationId xmlns:p14="http://schemas.microsoft.com/office/powerpoint/2010/main" val="179814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ADE8ACA-B093-D54A-A62F-A9B9CCC50EC0}" type="slidenum">
              <a:rPr lang="en-US"/>
              <a:pPr>
                <a:defRPr/>
              </a:pPr>
              <a:t>‹#›</a:t>
            </a:fld>
            <a:endParaRPr lang="en-US"/>
          </a:p>
        </p:txBody>
      </p:sp>
    </p:spTree>
    <p:extLst>
      <p:ext uri="{BB962C8B-B14F-4D97-AF65-F5344CB8AC3E}">
        <p14:creationId xmlns:p14="http://schemas.microsoft.com/office/powerpoint/2010/main" val="3991648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D9CCC05-8CA5-4644-A0BF-F02118800467}" type="slidenum">
              <a:rPr lang="en-US"/>
              <a:pPr>
                <a:defRPr/>
              </a:pPr>
              <a:t>‹#›</a:t>
            </a:fld>
            <a:endParaRPr lang="en-US"/>
          </a:p>
        </p:txBody>
      </p:sp>
    </p:spTree>
    <p:extLst>
      <p:ext uri="{BB962C8B-B14F-4D97-AF65-F5344CB8AC3E}">
        <p14:creationId xmlns:p14="http://schemas.microsoft.com/office/powerpoint/2010/main" val="375091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8209056-B2D1-1D46-846F-C6BC582CFAEB}" type="slidenum">
              <a:rPr lang="en-US"/>
              <a:pPr>
                <a:defRPr/>
              </a:pPr>
              <a:t>‹#›</a:t>
            </a:fld>
            <a:endParaRPr lang="en-US"/>
          </a:p>
        </p:txBody>
      </p:sp>
    </p:spTree>
    <p:extLst>
      <p:ext uri="{BB962C8B-B14F-4D97-AF65-F5344CB8AC3E}">
        <p14:creationId xmlns:p14="http://schemas.microsoft.com/office/powerpoint/2010/main" val="729290396"/>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06DA97C-2B43-1A46-9A73-625164D52629}" type="slidenum">
              <a:rPr lang="en-US"/>
              <a:pPr>
                <a:defRPr/>
              </a:pPr>
              <a:t>‹#›</a:t>
            </a:fld>
            <a:endParaRPr lang="en-US"/>
          </a:p>
        </p:txBody>
      </p:sp>
    </p:spTree>
    <p:extLst>
      <p:ext uri="{BB962C8B-B14F-4D97-AF65-F5344CB8AC3E}">
        <p14:creationId xmlns:p14="http://schemas.microsoft.com/office/powerpoint/2010/main" val="2049558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B973198-CC8D-604C-9451-615546BF8386}" type="slidenum">
              <a:rPr lang="en-US"/>
              <a:pPr>
                <a:defRPr/>
              </a:pPr>
              <a:t>‹#›</a:t>
            </a:fld>
            <a:endParaRPr lang="en-US"/>
          </a:p>
        </p:txBody>
      </p:sp>
    </p:spTree>
    <p:extLst>
      <p:ext uri="{BB962C8B-B14F-4D97-AF65-F5344CB8AC3E}">
        <p14:creationId xmlns:p14="http://schemas.microsoft.com/office/powerpoint/2010/main" val="32189015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6FD0F02-544E-BA48-A0AB-E72996947BF0}" type="slidenum">
              <a:rPr lang="en-US"/>
              <a:pPr>
                <a:defRPr/>
              </a:pPr>
              <a:t>‹#›</a:t>
            </a:fld>
            <a:endParaRPr lang="en-US"/>
          </a:p>
        </p:txBody>
      </p:sp>
    </p:spTree>
    <p:extLst>
      <p:ext uri="{BB962C8B-B14F-4D97-AF65-F5344CB8AC3E}">
        <p14:creationId xmlns:p14="http://schemas.microsoft.com/office/powerpoint/2010/main" val="3870988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BE5D199-D3D7-634E-9A99-698E1FB28FE7}" type="slidenum">
              <a:rPr lang="en-US"/>
              <a:pPr>
                <a:defRPr/>
              </a:pPr>
              <a:t>‹#›</a:t>
            </a:fld>
            <a:endParaRPr lang="en-US"/>
          </a:p>
        </p:txBody>
      </p:sp>
    </p:spTree>
    <p:extLst>
      <p:ext uri="{BB962C8B-B14F-4D97-AF65-F5344CB8AC3E}">
        <p14:creationId xmlns:p14="http://schemas.microsoft.com/office/powerpoint/2010/main" val="28371973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9521FB9-1577-3644-9433-DAE9A199A8F1}" type="slidenum">
              <a:rPr lang="en-US"/>
              <a:pPr>
                <a:defRPr/>
              </a:pPr>
              <a:t>‹#›</a:t>
            </a:fld>
            <a:endParaRPr lang="en-US"/>
          </a:p>
        </p:txBody>
      </p:sp>
    </p:spTree>
    <p:extLst>
      <p:ext uri="{BB962C8B-B14F-4D97-AF65-F5344CB8AC3E}">
        <p14:creationId xmlns:p14="http://schemas.microsoft.com/office/powerpoint/2010/main" val="2803502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F83B125-99F1-AD42-ADF3-B1BB3FFD3650}" type="slidenum">
              <a:rPr lang="en-US"/>
              <a:pPr>
                <a:defRPr/>
              </a:pPr>
              <a:t>‹#›</a:t>
            </a:fld>
            <a:endParaRPr lang="en-US"/>
          </a:p>
        </p:txBody>
      </p:sp>
    </p:spTree>
    <p:extLst>
      <p:ext uri="{BB962C8B-B14F-4D97-AF65-F5344CB8AC3E}">
        <p14:creationId xmlns:p14="http://schemas.microsoft.com/office/powerpoint/2010/main" val="3404687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58E9025-9D20-7C47-A0D6-63D596C2393D}" type="slidenum">
              <a:rPr lang="en-US"/>
              <a:pPr>
                <a:defRPr/>
              </a:pPr>
              <a:t>‹#›</a:t>
            </a:fld>
            <a:endParaRPr lang="en-US"/>
          </a:p>
        </p:txBody>
      </p:sp>
    </p:spTree>
    <p:extLst>
      <p:ext uri="{BB962C8B-B14F-4D97-AF65-F5344CB8AC3E}">
        <p14:creationId xmlns:p14="http://schemas.microsoft.com/office/powerpoint/2010/main" val="3371256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40DA31-B849-7748-B2DD-29B7424EA762}" type="slidenum">
              <a:rPr lang="en-US"/>
              <a:pPr>
                <a:defRPr/>
              </a:pPr>
              <a:t>‹#›</a:t>
            </a:fld>
            <a:endParaRPr lang="en-US"/>
          </a:p>
        </p:txBody>
      </p:sp>
    </p:spTree>
    <p:extLst>
      <p:ext uri="{BB962C8B-B14F-4D97-AF65-F5344CB8AC3E}">
        <p14:creationId xmlns:p14="http://schemas.microsoft.com/office/powerpoint/2010/main" val="3247712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6" name="AutoShape 4"/>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8" name="AutoShape 6"/>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 name="AutoShape 13"/>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grpSp>
      <p:grpSp>
        <p:nvGrpSpPr>
          <p:cNvPr id="16" name="Group 15"/>
          <p:cNvGrpSpPr>
            <a:grpSpLocks/>
          </p:cNvGrpSpPr>
          <p:nvPr/>
        </p:nvGrpSpPr>
        <p:grpSpPr bwMode="auto">
          <a:xfrm>
            <a:off x="3344863" y="2457450"/>
            <a:ext cx="5449887" cy="4497388"/>
            <a:chOff x="2107" y="1548"/>
            <a:chExt cx="3433" cy="2833"/>
          </a:xfrm>
          <a:solidFill>
            <a:schemeClr val="accent2">
              <a:lumMod val="50000"/>
            </a:schemeClr>
          </a:solidFill>
        </p:grpSpPr>
        <p:sp>
          <p:nvSpPr>
            <p:cNvPr id="17" name="AutoShape 16"/>
            <p:cNvSpPr>
              <a:spLocks noChangeArrowheads="1"/>
            </p:cNvSpPr>
            <p:nvPr/>
          </p:nvSpPr>
          <p:spPr bwMode="auto">
            <a:xfrm>
              <a:off x="4732" y="2114"/>
              <a:ext cx="808" cy="808"/>
            </a:xfrm>
            <a:prstGeom prst="diamond">
              <a:avLst/>
            </a:prstGeom>
            <a:grpFill/>
            <a:ln w="12700">
              <a:solidFill>
                <a:schemeClr val="accent1"/>
              </a:solidFill>
              <a:miter lim="800000"/>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grpFill/>
            <a:ln w="12700" cap="flat" cmpd="sng">
              <a:solidFill>
                <a:schemeClr val="accent1"/>
              </a:solidFill>
              <a:prstDash val="solid"/>
              <a:round/>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sp>
          <p:nvSpPr>
            <p:cNvPr id="19" name="AutoShape 18"/>
            <p:cNvSpPr>
              <a:spLocks noChangeArrowheads="1"/>
            </p:cNvSpPr>
            <p:nvPr/>
          </p:nvSpPr>
          <p:spPr bwMode="auto">
            <a:xfrm rot="18900000">
              <a:off x="2527" y="2630"/>
              <a:ext cx="1254" cy="1254"/>
            </a:xfrm>
            <a:prstGeom prst="rtTriangle">
              <a:avLst/>
            </a:prstGeom>
            <a:grpFill/>
            <a:ln w="12700">
              <a:solidFill>
                <a:schemeClr val="accent1"/>
              </a:solidFill>
              <a:miter lim="800000"/>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sp>
          <p:nvSpPr>
            <p:cNvPr id="20" name="AutoShape 19"/>
            <p:cNvSpPr>
              <a:spLocks noChangeArrowheads="1"/>
            </p:cNvSpPr>
            <p:nvPr/>
          </p:nvSpPr>
          <p:spPr bwMode="auto">
            <a:xfrm rot="13500000" flipH="1">
              <a:off x="3812" y="3813"/>
              <a:ext cx="568" cy="568"/>
            </a:xfrm>
            <a:prstGeom prst="rtTriangle">
              <a:avLst/>
            </a:prstGeom>
            <a:grpFill/>
            <a:ln w="12700">
              <a:solidFill>
                <a:schemeClr val="accent1"/>
              </a:solidFill>
              <a:miter lim="800000"/>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sp>
          <p:nvSpPr>
            <p:cNvPr id="21" name="AutoShape 20"/>
            <p:cNvSpPr>
              <a:spLocks noChangeArrowheads="1"/>
            </p:cNvSpPr>
            <p:nvPr/>
          </p:nvSpPr>
          <p:spPr bwMode="auto">
            <a:xfrm rot="16200000">
              <a:off x="4423" y="2927"/>
              <a:ext cx="858" cy="852"/>
            </a:xfrm>
            <a:prstGeom prst="rtTriangle">
              <a:avLst/>
            </a:prstGeom>
            <a:grpFill/>
            <a:ln w="12700">
              <a:solidFill>
                <a:schemeClr val="accent1"/>
              </a:solidFill>
              <a:miter lim="800000"/>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sp>
          <p:nvSpPr>
            <p:cNvPr id="22" name="AutoShape 21"/>
            <p:cNvSpPr>
              <a:spLocks noChangeArrowheads="1"/>
            </p:cNvSpPr>
            <p:nvPr/>
          </p:nvSpPr>
          <p:spPr bwMode="auto">
            <a:xfrm rot="10800000">
              <a:off x="2107" y="1548"/>
              <a:ext cx="1254" cy="1254"/>
            </a:xfrm>
            <a:prstGeom prst="rtTriangle">
              <a:avLst/>
            </a:prstGeom>
            <a:grpFill/>
            <a:ln w="12700">
              <a:solidFill>
                <a:schemeClr val="accent1"/>
              </a:solidFill>
              <a:miter lim="800000"/>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sp>
          <p:nvSpPr>
            <p:cNvPr id="23" name="AutoShape 22"/>
            <p:cNvSpPr>
              <a:spLocks noChangeArrowheads="1"/>
            </p:cNvSpPr>
            <p:nvPr/>
          </p:nvSpPr>
          <p:spPr bwMode="auto">
            <a:xfrm rot="8100000" flipH="1">
              <a:off x="3410" y="2702"/>
              <a:ext cx="568" cy="568"/>
            </a:xfrm>
            <a:prstGeom prst="rtTriangle">
              <a:avLst/>
            </a:prstGeom>
            <a:grpFill/>
            <a:ln w="12700">
              <a:solidFill>
                <a:schemeClr val="accent1"/>
              </a:solidFill>
              <a:miter lim="800000"/>
              <a:headEnd/>
              <a:tailEnd/>
            </a:ln>
            <a:effectLst/>
          </p:spPr>
          <p:txBody>
            <a:bodyPr wrap="none" anchor="ctr"/>
            <a:lstStyle/>
            <a:p>
              <a:pPr algn="l">
                <a:defRPr/>
              </a:pPr>
              <a:endParaRPr lang="en-US" sz="2400">
                <a:solidFill>
                  <a:srgbClr val="F8F8F8"/>
                </a:solidFill>
                <a:latin typeface="Arial" charset="0"/>
                <a:ea typeface="ＭＳ Ｐゴシック" charset="-128"/>
                <a:cs typeface="ＭＳ Ｐゴシック" charset="-128"/>
              </a:endParaRPr>
            </a:p>
          </p:txBody>
        </p:sp>
      </p:grpSp>
      <p:sp>
        <p:nvSpPr>
          <p:cNvPr id="24" name="Rectangle 23"/>
          <p:cNvSpPr>
            <a:spLocks noChangeArrowheads="1"/>
          </p:cNvSpPr>
          <p:nvPr/>
        </p:nvSpPr>
        <p:spPr bwMode="auto">
          <a:xfrm>
            <a:off x="6588125" y="5181600"/>
            <a:ext cx="2555875" cy="381000"/>
          </a:xfrm>
          <a:prstGeom prst="rect">
            <a:avLst/>
          </a:prstGeom>
          <a:solidFill>
            <a:schemeClr val="tx2">
              <a:lumMod val="50000"/>
            </a:schemeClr>
          </a:solidFill>
          <a:ln w="9525">
            <a:noFill/>
            <a:miter lim="800000"/>
            <a:headEnd/>
            <a:tailEnd/>
          </a:ln>
          <a:effectLst/>
        </p:spPr>
        <p:txBody>
          <a:bodyPr wrap="none" anchor="ctr"/>
          <a:lstStyle/>
          <a:p>
            <a:pPr algn="l" eaLnBrk="1" hangingPunct="1">
              <a:defRPr/>
            </a:pPr>
            <a:endParaRPr kumimoji="1" lang="en-US" sz="2400">
              <a:solidFill>
                <a:srgbClr val="F8F8F8"/>
              </a:solidFill>
              <a:latin typeface="Arial" charset="0"/>
              <a:ea typeface="ＭＳ Ｐゴシック" charset="-128"/>
              <a:cs typeface="ＭＳ Ｐゴシック" charset="-128"/>
            </a:endParaRPr>
          </a:p>
        </p:txBody>
      </p:sp>
      <p:sp>
        <p:nvSpPr>
          <p:cNvPr id="408590"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r>
              <a:rPr lang="en-US"/>
              <a:t>Click to edit Master title style</a:t>
            </a:r>
          </a:p>
        </p:txBody>
      </p:sp>
      <p:sp>
        <p:nvSpPr>
          <p:cNvPr id="408600"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ln>
        </p:spPr>
        <p:txBody>
          <a:bodyPr lIns="91440" tIns="0" rIns="91440" bIns="0" anchor="b">
            <a:spAutoFit/>
          </a:bodyPr>
          <a:lstStyle>
            <a:lvl1pPr marL="0" indent="0">
              <a:spcBef>
                <a:spcPct val="0"/>
              </a:spcBef>
              <a:buClrTx/>
              <a:buSzTx/>
              <a:buFontTx/>
              <a:buNone/>
              <a:defRPr sz="2400">
                <a:solidFill>
                  <a:schemeClr val="bg1"/>
                </a:solidFill>
              </a:defRPr>
            </a:lvl1pPr>
          </a:lstStyle>
          <a:p>
            <a:r>
              <a:rPr lang="en-US"/>
              <a:t>Click to edit Master subtitle style</a:t>
            </a:r>
          </a:p>
        </p:txBody>
      </p:sp>
      <p:sp>
        <p:nvSpPr>
          <p:cNvPr id="25" name="Rectangle 2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26" name="Rectangle 2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a:latin typeface="Times New Roman" charset="0"/>
              </a:defRPr>
            </a:lvl1pPr>
          </a:lstStyle>
          <a:p>
            <a:pPr>
              <a:defRPr/>
            </a:pPr>
            <a:fld id="{55F38F46-40D4-B343-9026-BE2942D34A15}" type="slidenum">
              <a:rPr lang="en-US"/>
              <a:pPr>
                <a:defRPr/>
              </a:pPr>
              <a:t>‹#›</a:t>
            </a:fld>
            <a:endParaRPr lang="en-US"/>
          </a:p>
        </p:txBody>
      </p:sp>
    </p:spTree>
    <p:extLst>
      <p:ext uri="{BB962C8B-B14F-4D97-AF65-F5344CB8AC3E}">
        <p14:creationId xmlns:p14="http://schemas.microsoft.com/office/powerpoint/2010/main" val="1986379179"/>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charset="0"/>
              </a:defRPr>
            </a:lvl1pPr>
          </a:lstStyle>
          <a:p>
            <a:pPr>
              <a:defRPr/>
            </a:pPr>
            <a:fld id="{65C94FF9-794A-FB44-A9D3-60C139F8E801}" type="slidenum">
              <a:rPr lang="en-US"/>
              <a:pPr>
                <a:defRPr/>
              </a:pPr>
              <a:t>‹#›</a:t>
            </a:fld>
            <a:endParaRPr lang="en-US"/>
          </a:p>
        </p:txBody>
      </p:sp>
    </p:spTree>
    <p:extLst>
      <p:ext uri="{BB962C8B-B14F-4D97-AF65-F5344CB8AC3E}">
        <p14:creationId xmlns:p14="http://schemas.microsoft.com/office/powerpoint/2010/main" val="172561308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BEE09AA-4537-3942-80FA-2716EBD27C2A}" type="slidenum">
              <a:rPr lang="en-US"/>
              <a:pPr>
                <a:defRPr/>
              </a:pPr>
              <a:t>‹#›</a:t>
            </a:fld>
            <a:endParaRPr lang="en-US"/>
          </a:p>
        </p:txBody>
      </p:sp>
    </p:spTree>
    <p:extLst>
      <p:ext uri="{BB962C8B-B14F-4D97-AF65-F5344CB8AC3E}">
        <p14:creationId xmlns:p14="http://schemas.microsoft.com/office/powerpoint/2010/main" val="1748912469"/>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charset="0"/>
              </a:defRPr>
            </a:lvl1pPr>
          </a:lstStyle>
          <a:p>
            <a:pPr>
              <a:defRPr/>
            </a:pPr>
            <a:fld id="{D6CB3B37-F449-B44A-9843-64B83DFD1511}" type="slidenum">
              <a:rPr lang="en-US"/>
              <a:pPr>
                <a:defRPr/>
              </a:pPr>
              <a:t>‹#›</a:t>
            </a:fld>
            <a:endParaRPr lang="en-US"/>
          </a:p>
        </p:txBody>
      </p:sp>
    </p:spTree>
    <p:extLst>
      <p:ext uri="{BB962C8B-B14F-4D97-AF65-F5344CB8AC3E}">
        <p14:creationId xmlns:p14="http://schemas.microsoft.com/office/powerpoint/2010/main" val="414365799"/>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Times New Roman" charset="0"/>
              </a:defRPr>
            </a:lvl1pPr>
          </a:lstStyle>
          <a:p>
            <a:pPr>
              <a:defRPr/>
            </a:pPr>
            <a:fld id="{AC8CC9BA-7FE0-F244-A8C0-1A2E44DEEB64}" type="slidenum">
              <a:rPr lang="en-US"/>
              <a:pPr>
                <a:defRPr/>
              </a:pPr>
              <a:t>‹#›</a:t>
            </a:fld>
            <a:endParaRPr lang="en-US"/>
          </a:p>
        </p:txBody>
      </p:sp>
    </p:spTree>
    <p:extLst>
      <p:ext uri="{BB962C8B-B14F-4D97-AF65-F5344CB8AC3E}">
        <p14:creationId xmlns:p14="http://schemas.microsoft.com/office/powerpoint/2010/main" val="236665293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8"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atin typeface="Times New Roman" charset="0"/>
              </a:defRPr>
            </a:lvl1pPr>
          </a:lstStyle>
          <a:p>
            <a:pPr>
              <a:defRPr/>
            </a:pPr>
            <a:fld id="{DEE5C3E8-DBF2-2D47-BE74-7945424D0D2E}" type="slidenum">
              <a:rPr lang="en-US"/>
              <a:pPr>
                <a:defRPr/>
              </a:pPr>
              <a:t>‹#›</a:t>
            </a:fld>
            <a:endParaRPr lang="en-US"/>
          </a:p>
        </p:txBody>
      </p:sp>
    </p:spTree>
    <p:extLst>
      <p:ext uri="{BB962C8B-B14F-4D97-AF65-F5344CB8AC3E}">
        <p14:creationId xmlns:p14="http://schemas.microsoft.com/office/powerpoint/2010/main" val="98020851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4"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atin typeface="Times New Roman" charset="0"/>
              </a:defRPr>
            </a:lvl1pPr>
          </a:lstStyle>
          <a:p>
            <a:pPr>
              <a:defRPr/>
            </a:pPr>
            <a:fld id="{4FE305EC-F920-054B-86C5-4741350DD809}" type="slidenum">
              <a:rPr lang="en-US"/>
              <a:pPr>
                <a:defRPr/>
              </a:pPr>
              <a:t>‹#›</a:t>
            </a:fld>
            <a:endParaRPr lang="en-US"/>
          </a:p>
        </p:txBody>
      </p:sp>
    </p:spTree>
    <p:extLst>
      <p:ext uri="{BB962C8B-B14F-4D97-AF65-F5344CB8AC3E}">
        <p14:creationId xmlns:p14="http://schemas.microsoft.com/office/powerpoint/2010/main" val="201591473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3"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atin typeface="Times New Roman" charset="0"/>
              </a:defRPr>
            </a:lvl1pPr>
          </a:lstStyle>
          <a:p>
            <a:pPr>
              <a:defRPr/>
            </a:pPr>
            <a:fld id="{01CEB5DE-2CCF-5443-BC85-7EC795CADD21}" type="slidenum">
              <a:rPr lang="en-US"/>
              <a:pPr>
                <a:defRPr/>
              </a:pPr>
              <a:t>‹#›</a:t>
            </a:fld>
            <a:endParaRPr lang="en-US"/>
          </a:p>
        </p:txBody>
      </p:sp>
    </p:spTree>
    <p:extLst>
      <p:ext uri="{BB962C8B-B14F-4D97-AF65-F5344CB8AC3E}">
        <p14:creationId xmlns:p14="http://schemas.microsoft.com/office/powerpoint/2010/main" val="278862829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Times New Roman" charset="0"/>
              </a:defRPr>
            </a:lvl1pPr>
          </a:lstStyle>
          <a:p>
            <a:pPr>
              <a:defRPr/>
            </a:pPr>
            <a:fld id="{9F808DBE-4124-734D-AC7D-DFA6AA314B41}" type="slidenum">
              <a:rPr lang="en-US"/>
              <a:pPr>
                <a:defRPr/>
              </a:pPr>
              <a:t>‹#›</a:t>
            </a:fld>
            <a:endParaRPr lang="en-US"/>
          </a:p>
        </p:txBody>
      </p:sp>
    </p:spTree>
    <p:extLst>
      <p:ext uri="{BB962C8B-B14F-4D97-AF65-F5344CB8AC3E}">
        <p14:creationId xmlns:p14="http://schemas.microsoft.com/office/powerpoint/2010/main" val="184062894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6"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Times New Roman" charset="0"/>
              </a:defRPr>
            </a:lvl1pPr>
          </a:lstStyle>
          <a:p>
            <a:pPr>
              <a:defRPr/>
            </a:pPr>
            <a:fld id="{5542165B-84CA-3D43-B8E8-BED09CEAF2A3}" type="slidenum">
              <a:rPr lang="en-US"/>
              <a:pPr>
                <a:defRPr/>
              </a:pPr>
              <a:t>‹#›</a:t>
            </a:fld>
            <a:endParaRPr lang="en-US"/>
          </a:p>
        </p:txBody>
      </p:sp>
    </p:spTree>
    <p:extLst>
      <p:ext uri="{BB962C8B-B14F-4D97-AF65-F5344CB8AC3E}">
        <p14:creationId xmlns:p14="http://schemas.microsoft.com/office/powerpoint/2010/main" val="2699729062"/>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charset="0"/>
              </a:defRPr>
            </a:lvl1pPr>
          </a:lstStyle>
          <a:p>
            <a:pPr>
              <a:defRPr/>
            </a:pPr>
            <a:fld id="{86C51ED8-A9B6-2240-991C-70EC966F656B}" type="slidenum">
              <a:rPr lang="en-US"/>
              <a:pPr>
                <a:defRPr/>
              </a:pPr>
              <a:t>‹#›</a:t>
            </a:fld>
            <a:endParaRPr lang="en-US"/>
          </a:p>
        </p:txBody>
      </p:sp>
    </p:spTree>
    <p:extLst>
      <p:ext uri="{BB962C8B-B14F-4D97-AF65-F5344CB8AC3E}">
        <p14:creationId xmlns:p14="http://schemas.microsoft.com/office/powerpoint/2010/main" val="2860045653"/>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lgn="ctr">
              <a:defRPr>
                <a:latin typeface="Times New Roman" charset="0"/>
              </a:defRPr>
            </a:lvl1pPr>
          </a:lstStyle>
          <a:p>
            <a:pPr>
              <a:defRPr/>
            </a:pPr>
            <a:endParaRPr lang="en-US"/>
          </a:p>
        </p:txBody>
      </p:sp>
      <p:sp>
        <p:nvSpPr>
          <p:cNvPr id="5" name="Rectangle 6"/>
          <p:cNvSpPr>
            <a:spLocks noGrp="1" noChangeArrowheads="1"/>
          </p:cNvSpPr>
          <p:nvPr>
            <p:ph type="ftr" sz="quarter" idx="11"/>
          </p:nvPr>
        </p:nvSpPr>
        <p:spPr/>
        <p:txBody>
          <a:bodyPr/>
          <a:lstStyle>
            <a:lvl1pPr algn="ctr">
              <a:defRPr>
                <a:latin typeface="Times New Roman"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Times New Roman" charset="0"/>
              </a:defRPr>
            </a:lvl1pPr>
          </a:lstStyle>
          <a:p>
            <a:pPr>
              <a:defRPr/>
            </a:pPr>
            <a:fld id="{48B30A02-F543-3A47-B6E9-9CA14DE5244E}" type="slidenum">
              <a:rPr lang="en-US"/>
              <a:pPr>
                <a:defRPr/>
              </a:pPr>
              <a:t>‹#›</a:t>
            </a:fld>
            <a:endParaRPr lang="en-US"/>
          </a:p>
        </p:txBody>
      </p:sp>
    </p:spTree>
    <p:extLst>
      <p:ext uri="{BB962C8B-B14F-4D97-AF65-F5344CB8AC3E}">
        <p14:creationId xmlns:p14="http://schemas.microsoft.com/office/powerpoint/2010/main" val="184287893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523982-9E43-EA4F-BC8E-546AC0F691E8}" type="slidenum">
              <a:rPr lang="en-US"/>
              <a:pPr>
                <a:defRPr/>
              </a:pPr>
              <a:t>‹#›</a:t>
            </a:fld>
            <a:endParaRPr lang="en-US"/>
          </a:p>
        </p:txBody>
      </p:sp>
    </p:spTree>
    <p:extLst>
      <p:ext uri="{BB962C8B-B14F-4D97-AF65-F5344CB8AC3E}">
        <p14:creationId xmlns:p14="http://schemas.microsoft.com/office/powerpoint/2010/main" val="168871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D075BF9-ED73-1848-B33A-81827412FBB0}" type="slidenum">
              <a:rPr lang="en-US"/>
              <a:pPr>
                <a:defRPr/>
              </a:pPr>
              <a:t>‹#›</a:t>
            </a:fld>
            <a:endParaRPr lang="en-US"/>
          </a:p>
        </p:txBody>
      </p:sp>
    </p:spTree>
    <p:extLst>
      <p:ext uri="{BB962C8B-B14F-4D97-AF65-F5344CB8AC3E}">
        <p14:creationId xmlns:p14="http://schemas.microsoft.com/office/powerpoint/2010/main" val="1454495971"/>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9435B-6F62-684B-9D35-321760937A11}" type="slidenum">
              <a:rPr lang="en-US"/>
              <a:pPr>
                <a:defRPr/>
              </a:pPr>
              <a:t>‹#›</a:t>
            </a:fld>
            <a:endParaRPr lang="en-US"/>
          </a:p>
        </p:txBody>
      </p:sp>
    </p:spTree>
    <p:extLst>
      <p:ext uri="{BB962C8B-B14F-4D97-AF65-F5344CB8AC3E}">
        <p14:creationId xmlns:p14="http://schemas.microsoft.com/office/powerpoint/2010/main" val="1885123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8142CC-7901-E24C-9108-4011FC92E3FC}" type="slidenum">
              <a:rPr lang="en-US"/>
              <a:pPr>
                <a:defRPr/>
              </a:pPr>
              <a:t>‹#›</a:t>
            </a:fld>
            <a:endParaRPr lang="en-US"/>
          </a:p>
        </p:txBody>
      </p:sp>
    </p:spTree>
    <p:extLst>
      <p:ext uri="{BB962C8B-B14F-4D97-AF65-F5344CB8AC3E}">
        <p14:creationId xmlns:p14="http://schemas.microsoft.com/office/powerpoint/2010/main" val="14303941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D4CC40-C17D-FC44-B211-C8E9A8918E2C}" type="slidenum">
              <a:rPr lang="en-US"/>
              <a:pPr>
                <a:defRPr/>
              </a:pPr>
              <a:t>‹#›</a:t>
            </a:fld>
            <a:endParaRPr lang="en-US"/>
          </a:p>
        </p:txBody>
      </p:sp>
    </p:spTree>
    <p:extLst>
      <p:ext uri="{BB962C8B-B14F-4D97-AF65-F5344CB8AC3E}">
        <p14:creationId xmlns:p14="http://schemas.microsoft.com/office/powerpoint/2010/main" val="25942683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212AA8-8E98-0E47-BED0-CFF35748E28F}" type="slidenum">
              <a:rPr lang="en-US"/>
              <a:pPr>
                <a:defRPr/>
              </a:pPr>
              <a:t>‹#›</a:t>
            </a:fld>
            <a:endParaRPr lang="en-US"/>
          </a:p>
        </p:txBody>
      </p:sp>
    </p:spTree>
    <p:extLst>
      <p:ext uri="{BB962C8B-B14F-4D97-AF65-F5344CB8AC3E}">
        <p14:creationId xmlns:p14="http://schemas.microsoft.com/office/powerpoint/2010/main" val="2997643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CD6CA7-AA68-1449-961C-D0EF5F791E73}" type="slidenum">
              <a:rPr lang="en-US"/>
              <a:pPr>
                <a:defRPr/>
              </a:pPr>
              <a:t>‹#›</a:t>
            </a:fld>
            <a:endParaRPr lang="en-US"/>
          </a:p>
        </p:txBody>
      </p:sp>
    </p:spTree>
    <p:extLst>
      <p:ext uri="{BB962C8B-B14F-4D97-AF65-F5344CB8AC3E}">
        <p14:creationId xmlns:p14="http://schemas.microsoft.com/office/powerpoint/2010/main" val="1103109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4240F8-E140-8641-9403-5F21F0F6B020}" type="slidenum">
              <a:rPr lang="en-US"/>
              <a:pPr>
                <a:defRPr/>
              </a:pPr>
              <a:t>‹#›</a:t>
            </a:fld>
            <a:endParaRPr lang="en-US"/>
          </a:p>
        </p:txBody>
      </p:sp>
    </p:spTree>
    <p:extLst>
      <p:ext uri="{BB962C8B-B14F-4D97-AF65-F5344CB8AC3E}">
        <p14:creationId xmlns:p14="http://schemas.microsoft.com/office/powerpoint/2010/main" val="24107118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F8C38-64D8-E54D-AC5F-5A1AFC9E0AF7}" type="slidenum">
              <a:rPr lang="en-US"/>
              <a:pPr>
                <a:defRPr/>
              </a:pPr>
              <a:t>‹#›</a:t>
            </a:fld>
            <a:endParaRPr lang="en-US"/>
          </a:p>
        </p:txBody>
      </p:sp>
    </p:spTree>
    <p:extLst>
      <p:ext uri="{BB962C8B-B14F-4D97-AF65-F5344CB8AC3E}">
        <p14:creationId xmlns:p14="http://schemas.microsoft.com/office/powerpoint/2010/main" val="9185315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919C01-7CEB-C547-93C9-75A1CE00901D}" type="slidenum">
              <a:rPr lang="en-US"/>
              <a:pPr>
                <a:defRPr/>
              </a:pPr>
              <a:t>‹#›</a:t>
            </a:fld>
            <a:endParaRPr lang="en-US"/>
          </a:p>
        </p:txBody>
      </p:sp>
    </p:spTree>
    <p:extLst>
      <p:ext uri="{BB962C8B-B14F-4D97-AF65-F5344CB8AC3E}">
        <p14:creationId xmlns:p14="http://schemas.microsoft.com/office/powerpoint/2010/main" val="4857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8E997-1426-694A-8B09-60AB25187ECF}" type="slidenum">
              <a:rPr lang="en-US"/>
              <a:pPr>
                <a:defRPr/>
              </a:pPr>
              <a:t>‹#›</a:t>
            </a:fld>
            <a:endParaRPr lang="en-US"/>
          </a:p>
        </p:txBody>
      </p:sp>
    </p:spTree>
    <p:extLst>
      <p:ext uri="{BB962C8B-B14F-4D97-AF65-F5344CB8AC3E}">
        <p14:creationId xmlns:p14="http://schemas.microsoft.com/office/powerpoint/2010/main" val="34542752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4F4C1-EB03-ED42-B21E-C75C6348E9F5}" type="slidenum">
              <a:rPr lang="en-US"/>
              <a:pPr>
                <a:defRPr/>
              </a:pPr>
              <a:t>‹#›</a:t>
            </a:fld>
            <a:endParaRPr lang="en-US"/>
          </a:p>
        </p:txBody>
      </p:sp>
    </p:spTree>
    <p:extLst>
      <p:ext uri="{BB962C8B-B14F-4D97-AF65-F5344CB8AC3E}">
        <p14:creationId xmlns:p14="http://schemas.microsoft.com/office/powerpoint/2010/main" val="2106929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slideLayout" Target="../slideLayouts/slideLayout122.xml"/><Relationship Id="rId13" Type="http://schemas.openxmlformats.org/officeDocument/2006/relationships/theme" Target="../theme/theme11.xml"/><Relationship Id="rId14"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7202"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eaLnBrk="1" hangingPunct="1">
              <a:defRPr/>
            </a:pPr>
            <a:endParaRPr kumimoji="1" lang="en-US" sz="2400">
              <a:latin typeface="Arial" charset="0"/>
              <a:cs typeface="+mn-cs"/>
            </a:endParaRPr>
          </a:p>
        </p:txBody>
      </p:sp>
      <p:sp>
        <p:nvSpPr>
          <p:cNvPr id="2227203" name="Rectangle 3"/>
          <p:cNvSpPr>
            <a:spLocks noGrp="1" noChangeArrowheads="1"/>
          </p:cNvSpPr>
          <p:nvPr>
            <p:ph type="title"/>
          </p:nvPr>
        </p:nvSpPr>
        <p:spPr bwMode="auto">
          <a:xfrm>
            <a:off x="1206500" y="315913"/>
            <a:ext cx="7086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227204" name="Rectangle 4"/>
          <p:cNvSpPr>
            <a:spLocks noGrp="1" noChangeArrowheads="1"/>
          </p:cNvSpPr>
          <p:nvPr>
            <p:ph type="body" idx="1"/>
          </p:nvPr>
        </p:nvSpPr>
        <p:spPr bwMode="auto">
          <a:xfrm>
            <a:off x="674688" y="1795463"/>
            <a:ext cx="782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27205" name="Rectangle 5"/>
          <p:cNvSpPr>
            <a:spLocks noGrp="1" noChangeArrowheads="1"/>
          </p:cNvSpPr>
          <p:nvPr>
            <p:ph type="dt" sz="half" idx="2"/>
          </p:nvPr>
        </p:nvSpPr>
        <p:spPr bwMode="auto">
          <a:xfrm>
            <a:off x="0" y="6145213"/>
            <a:ext cx="13716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algn="l" eaLnBrk="1" hangingPunct="1">
              <a:defRPr sz="1400">
                <a:latin typeface="+mn-lt"/>
                <a:cs typeface="+mn-cs"/>
              </a:defRPr>
            </a:lvl1pPr>
          </a:lstStyle>
          <a:p>
            <a:pPr>
              <a:defRPr/>
            </a:pPr>
            <a:endParaRPr lang="en-US"/>
          </a:p>
        </p:txBody>
      </p:sp>
      <p:sp>
        <p:nvSpPr>
          <p:cNvPr id="2227206" name="Rectangle 6"/>
          <p:cNvSpPr>
            <a:spLocks noGrp="1" noChangeArrowheads="1"/>
          </p:cNvSpPr>
          <p:nvPr>
            <p:ph type="ftr" sz="quarter" idx="3"/>
          </p:nvPr>
        </p:nvSpPr>
        <p:spPr bwMode="auto">
          <a:xfrm>
            <a:off x="1676400" y="6400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algn="l" eaLnBrk="1" hangingPunct="1">
              <a:defRPr sz="1400">
                <a:latin typeface="+mn-lt"/>
                <a:cs typeface="+mn-cs"/>
              </a:defRPr>
            </a:lvl1pPr>
          </a:lstStyle>
          <a:p>
            <a:pPr>
              <a:defRPr/>
            </a:pPr>
            <a:endParaRPr lang="en-US"/>
          </a:p>
        </p:txBody>
      </p:sp>
      <p:sp>
        <p:nvSpPr>
          <p:cNvPr id="2227207"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lvl1pPr algn="r" eaLnBrk="1" hangingPunct="1">
              <a:defRPr sz="1400">
                <a:latin typeface="+mn-lt"/>
                <a:cs typeface="+mn-cs"/>
              </a:defRPr>
            </a:lvl1pPr>
          </a:lstStyle>
          <a:p>
            <a:pPr>
              <a:defRPr/>
            </a:pPr>
            <a:fld id="{51160833-2735-434B-9684-074A35C55B32}" type="slidenum">
              <a:rPr lang="en-US"/>
              <a:pPr>
                <a:defRPr/>
              </a:pPr>
              <a:t>‹#›</a:t>
            </a:fld>
            <a:endParaRPr lang="en-US"/>
          </a:p>
        </p:txBody>
      </p:sp>
      <p:grpSp>
        <p:nvGrpSpPr>
          <p:cNvPr id="1032" name="Group 8"/>
          <p:cNvGrpSpPr>
            <a:grpSpLocks/>
          </p:cNvGrpSpPr>
          <p:nvPr/>
        </p:nvGrpSpPr>
        <p:grpSpPr bwMode="auto">
          <a:xfrm>
            <a:off x="4365625" y="1951038"/>
            <a:ext cx="4770438" cy="5062537"/>
            <a:chOff x="2750" y="1229"/>
            <a:chExt cx="3005" cy="3189"/>
          </a:xfrm>
        </p:grpSpPr>
        <p:sp>
          <p:nvSpPr>
            <p:cNvPr id="2227209"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0" name="AutoShape 10"/>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1"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2" name="AutoShape 12"/>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3"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38" name="Group 14"/>
            <p:cNvGrpSpPr>
              <a:grpSpLocks/>
            </p:cNvGrpSpPr>
            <p:nvPr/>
          </p:nvGrpSpPr>
          <p:grpSpPr bwMode="auto">
            <a:xfrm>
              <a:off x="4384" y="2184"/>
              <a:ext cx="402" cy="1198"/>
              <a:chOff x="4384" y="2184"/>
              <a:chExt cx="402" cy="1198"/>
            </a:xfrm>
          </p:grpSpPr>
          <p:sp>
            <p:nvSpPr>
              <p:cNvPr id="2227215"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6"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7"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7218"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227219" name="AutoShape 19"/>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 bg1="dk2" tx1="lt1" bg2="dk1" tx2="lt2" accent1="accent1" accent2="accent2" accent3="accent3" accent4="accent4" accent5="accent5" accent6="accent6" hlink="hlink" folHlink="folHlink"/>
  <p:sldLayoutIdLst>
    <p:sldLayoutId id="2147484918"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xmlns:p14="http://schemas.microsoft.com/office/powerpoint/2010/main"/>
  <p:txStyles>
    <p:titleStyle>
      <a:lvl1pPr algn="r" rtl="0" eaLnBrk="0" fontAlgn="base" hangingPunct="0">
        <a:lnSpc>
          <a:spcPct val="90000"/>
        </a:lnSpc>
        <a:spcBef>
          <a:spcPct val="0"/>
        </a:spcBef>
        <a:spcAft>
          <a:spcPct val="0"/>
        </a:spcAft>
        <a:defRPr sz="5400">
          <a:solidFill>
            <a:schemeClr val="bg2"/>
          </a:solidFill>
          <a:latin typeface="+mj-lt"/>
          <a:ea typeface="+mj-ea"/>
          <a:cs typeface="ＭＳ Ｐゴシック" charset="0"/>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0"/>
        </a:defRPr>
      </a:lvl5pPr>
      <a:lvl6pPr marL="457200" algn="r" rtl="0" fontAlgn="base">
        <a:lnSpc>
          <a:spcPct val="90000"/>
        </a:lnSpc>
        <a:spcBef>
          <a:spcPct val="0"/>
        </a:spcBef>
        <a:spcAft>
          <a:spcPct val="0"/>
        </a:spcAft>
        <a:defRPr sz="5400">
          <a:solidFill>
            <a:schemeClr val="bg2"/>
          </a:solidFill>
          <a:latin typeface="Arial" charset="0"/>
          <a:ea typeface="ＭＳ Ｐゴシック" charset="0"/>
        </a:defRPr>
      </a:lvl6pPr>
      <a:lvl7pPr marL="914400" algn="r" rtl="0" fontAlgn="base">
        <a:lnSpc>
          <a:spcPct val="90000"/>
        </a:lnSpc>
        <a:spcBef>
          <a:spcPct val="0"/>
        </a:spcBef>
        <a:spcAft>
          <a:spcPct val="0"/>
        </a:spcAft>
        <a:defRPr sz="5400">
          <a:solidFill>
            <a:schemeClr val="bg2"/>
          </a:solidFill>
          <a:latin typeface="Arial" charset="0"/>
          <a:ea typeface="ＭＳ Ｐゴシック" charset="0"/>
        </a:defRPr>
      </a:lvl7pPr>
      <a:lvl8pPr marL="1371600" algn="r" rtl="0" fontAlgn="base">
        <a:lnSpc>
          <a:spcPct val="90000"/>
        </a:lnSpc>
        <a:spcBef>
          <a:spcPct val="0"/>
        </a:spcBef>
        <a:spcAft>
          <a:spcPct val="0"/>
        </a:spcAft>
        <a:defRPr sz="5400">
          <a:solidFill>
            <a:schemeClr val="bg2"/>
          </a:solidFill>
          <a:latin typeface="Arial" charset="0"/>
          <a:ea typeface="ＭＳ Ｐゴシック" charset="0"/>
        </a:defRPr>
      </a:lvl8pPr>
      <a:lvl9pPr marL="1828800" algn="r" rtl="0" fontAlgn="base">
        <a:lnSpc>
          <a:spcPct val="90000"/>
        </a:lnSpc>
        <a:spcBef>
          <a:spcPct val="0"/>
        </a:spcBef>
        <a:spcAft>
          <a:spcPct val="0"/>
        </a:spcAft>
        <a:defRPr sz="5400">
          <a:solidFill>
            <a:schemeClr val="bg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mn-ea"/>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mn-ea"/>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mn-ea"/>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mn-ea"/>
        </a:defRPr>
      </a:lvl5pPr>
      <a:lvl6pPr marL="22288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6pPr>
      <a:lvl7pPr marL="26860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7pPr>
      <a:lvl8pPr marL="31432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8pPr>
      <a:lvl9pPr marL="36004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1116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l" eaLnBrk="0" hangingPunct="0">
              <a:defRPr sz="1400" b="0">
                <a:solidFill>
                  <a:srgbClr val="000000"/>
                </a:solidFill>
                <a:latin typeface="Arial"/>
                <a:ea typeface="Osaka"/>
                <a:cs typeface="Osaka"/>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a:defRPr/>
            </a:pPr>
            <a:fld id="{C03FB7D4-BA08-C241-9704-D587549F8C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7DC74B2A-F65A-2B47-850F-3802FD0D7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 id="2147484996"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395934203"/>
      </p:ext>
    </p:extLst>
  </p:cSld>
  <p:clrMap bg1="dk2" tx1="lt1" bg2="dk1" tx2="lt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60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400">
                <a:latin typeface="+mn-lt"/>
                <a:cs typeface="+mn-cs"/>
              </a:defRPr>
            </a:lvl1pPr>
          </a:lstStyle>
          <a:p>
            <a:pPr>
              <a:defRPr/>
            </a:pPr>
            <a:endParaRPr lang="en-US"/>
          </a:p>
        </p:txBody>
      </p:sp>
      <p:sp>
        <p:nvSpPr>
          <p:cNvPr id="2160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2160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9976BFA0-AE48-1541-9225-BF8A1743E3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1626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a:defRPr/>
            </a:pPr>
            <a:endParaRPr lang="en-US"/>
          </a:p>
        </p:txBody>
      </p:sp>
      <p:sp>
        <p:nvSpPr>
          <p:cNvPr id="201626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201626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2F12F4B-E8E2-6F4A-B372-9AE02A713F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00D2704C-AC00-1D4D-B764-53EED52393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152400" y="1981200"/>
            <a:ext cx="1676400" cy="4876800"/>
            <a:chOff x="96" y="1248"/>
            <a:chExt cx="1056" cy="3072"/>
          </a:xfrm>
        </p:grpSpPr>
        <p:sp>
          <p:nvSpPr>
            <p:cNvPr id="50212" name="Rectangle 3"/>
            <p:cNvSpPr>
              <a:spLocks noChangeArrowheads="1"/>
            </p:cNvSpPr>
            <p:nvPr/>
          </p:nvSpPr>
          <p:spPr bwMode="auto">
            <a:xfrm>
              <a:off x="288" y="1248"/>
              <a:ext cx="672" cy="30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50213" name="Oval 4"/>
            <p:cNvSpPr>
              <a:spLocks noChangeArrowheads="1"/>
            </p:cNvSpPr>
            <p:nvPr/>
          </p:nvSpPr>
          <p:spPr bwMode="auto">
            <a:xfrm>
              <a:off x="192" y="124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4" name="Oval 5"/>
            <p:cNvSpPr>
              <a:spLocks noChangeArrowheads="1"/>
            </p:cNvSpPr>
            <p:nvPr/>
          </p:nvSpPr>
          <p:spPr bwMode="auto">
            <a:xfrm>
              <a:off x="528" y="134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5" name="Oval 6"/>
            <p:cNvSpPr>
              <a:spLocks noChangeArrowheads="1"/>
            </p:cNvSpPr>
            <p:nvPr/>
          </p:nvSpPr>
          <p:spPr bwMode="auto">
            <a:xfrm>
              <a:off x="336" y="158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6" name="Oval 7"/>
            <p:cNvSpPr>
              <a:spLocks noChangeArrowheads="1"/>
            </p:cNvSpPr>
            <p:nvPr/>
          </p:nvSpPr>
          <p:spPr bwMode="auto">
            <a:xfrm>
              <a:off x="624" y="124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7" name="Oval 8"/>
            <p:cNvSpPr>
              <a:spLocks noChangeArrowheads="1"/>
            </p:cNvSpPr>
            <p:nvPr/>
          </p:nvSpPr>
          <p:spPr bwMode="auto">
            <a:xfrm>
              <a:off x="288" y="129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8" name="Oval 9"/>
            <p:cNvSpPr>
              <a:spLocks noChangeArrowheads="1"/>
            </p:cNvSpPr>
            <p:nvPr/>
          </p:nvSpPr>
          <p:spPr bwMode="auto">
            <a:xfrm>
              <a:off x="240" y="288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9" name="Oval 10"/>
            <p:cNvSpPr>
              <a:spLocks noChangeArrowheads="1"/>
            </p:cNvSpPr>
            <p:nvPr/>
          </p:nvSpPr>
          <p:spPr bwMode="auto">
            <a:xfrm>
              <a:off x="768" y="153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0" name="Oval 11"/>
            <p:cNvSpPr>
              <a:spLocks noChangeArrowheads="1"/>
            </p:cNvSpPr>
            <p:nvPr/>
          </p:nvSpPr>
          <p:spPr bwMode="auto">
            <a:xfrm>
              <a:off x="528" y="172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1" name="Oval 12"/>
            <p:cNvSpPr>
              <a:spLocks noChangeArrowheads="1"/>
            </p:cNvSpPr>
            <p:nvPr/>
          </p:nvSpPr>
          <p:spPr bwMode="auto">
            <a:xfrm>
              <a:off x="576" y="19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2" name="Oval 13"/>
            <p:cNvSpPr>
              <a:spLocks noChangeArrowheads="1"/>
            </p:cNvSpPr>
            <p:nvPr/>
          </p:nvSpPr>
          <p:spPr bwMode="auto">
            <a:xfrm>
              <a:off x="384" y="19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3" name="Oval 14"/>
            <p:cNvSpPr>
              <a:spLocks noChangeArrowheads="1"/>
            </p:cNvSpPr>
            <p:nvPr/>
          </p:nvSpPr>
          <p:spPr bwMode="auto">
            <a:xfrm>
              <a:off x="192" y="177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4" name="Oval 15"/>
            <p:cNvSpPr>
              <a:spLocks noChangeArrowheads="1"/>
            </p:cNvSpPr>
            <p:nvPr/>
          </p:nvSpPr>
          <p:spPr bwMode="auto">
            <a:xfrm>
              <a:off x="240" y="230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5" name="Oval 16"/>
            <p:cNvSpPr>
              <a:spLocks noChangeArrowheads="1"/>
            </p:cNvSpPr>
            <p:nvPr/>
          </p:nvSpPr>
          <p:spPr bwMode="auto">
            <a:xfrm>
              <a:off x="576" y="230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6" name="Oval 17"/>
            <p:cNvSpPr>
              <a:spLocks noChangeArrowheads="1"/>
            </p:cNvSpPr>
            <p:nvPr/>
          </p:nvSpPr>
          <p:spPr bwMode="auto">
            <a:xfrm>
              <a:off x="432" y="225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7" name="Oval 18"/>
            <p:cNvSpPr>
              <a:spLocks noChangeArrowheads="1"/>
            </p:cNvSpPr>
            <p:nvPr/>
          </p:nvSpPr>
          <p:spPr bwMode="auto">
            <a:xfrm>
              <a:off x="336" y="268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8" name="Oval 19"/>
            <p:cNvSpPr>
              <a:spLocks noChangeArrowheads="1"/>
            </p:cNvSpPr>
            <p:nvPr/>
          </p:nvSpPr>
          <p:spPr bwMode="auto">
            <a:xfrm>
              <a:off x="816" y="220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29" name="Oval 20"/>
            <p:cNvSpPr>
              <a:spLocks noChangeArrowheads="1"/>
            </p:cNvSpPr>
            <p:nvPr/>
          </p:nvSpPr>
          <p:spPr bwMode="auto">
            <a:xfrm>
              <a:off x="672" y="268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0" name="Oval 21"/>
            <p:cNvSpPr>
              <a:spLocks noChangeArrowheads="1"/>
            </p:cNvSpPr>
            <p:nvPr/>
          </p:nvSpPr>
          <p:spPr bwMode="auto">
            <a:xfrm>
              <a:off x="528" y="292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1" name="Oval 22"/>
            <p:cNvSpPr>
              <a:spLocks noChangeArrowheads="1"/>
            </p:cNvSpPr>
            <p:nvPr/>
          </p:nvSpPr>
          <p:spPr bwMode="auto">
            <a:xfrm>
              <a:off x="720" y="235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2" name="Oval 23"/>
            <p:cNvSpPr>
              <a:spLocks noChangeArrowheads="1"/>
            </p:cNvSpPr>
            <p:nvPr/>
          </p:nvSpPr>
          <p:spPr bwMode="auto">
            <a:xfrm>
              <a:off x="192" y="254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3" name="Oval 24"/>
            <p:cNvSpPr>
              <a:spLocks noChangeArrowheads="1"/>
            </p:cNvSpPr>
            <p:nvPr/>
          </p:nvSpPr>
          <p:spPr bwMode="auto">
            <a:xfrm>
              <a:off x="768" y="187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4" name="Oval 25"/>
            <p:cNvSpPr>
              <a:spLocks noChangeArrowheads="1"/>
            </p:cNvSpPr>
            <p:nvPr/>
          </p:nvSpPr>
          <p:spPr bwMode="auto">
            <a:xfrm>
              <a:off x="144" y="19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5" name="Oval 26"/>
            <p:cNvSpPr>
              <a:spLocks noChangeArrowheads="1"/>
            </p:cNvSpPr>
            <p:nvPr/>
          </p:nvSpPr>
          <p:spPr bwMode="auto">
            <a:xfrm>
              <a:off x="624" y="307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6" name="Oval 27"/>
            <p:cNvSpPr>
              <a:spLocks noChangeArrowheads="1"/>
            </p:cNvSpPr>
            <p:nvPr/>
          </p:nvSpPr>
          <p:spPr bwMode="auto">
            <a:xfrm>
              <a:off x="240" y="326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7" name="Oval 28"/>
            <p:cNvSpPr>
              <a:spLocks noChangeArrowheads="1"/>
            </p:cNvSpPr>
            <p:nvPr/>
          </p:nvSpPr>
          <p:spPr bwMode="auto">
            <a:xfrm>
              <a:off x="384" y="326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8" name="Oval 29"/>
            <p:cNvSpPr>
              <a:spLocks noChangeArrowheads="1"/>
            </p:cNvSpPr>
            <p:nvPr/>
          </p:nvSpPr>
          <p:spPr bwMode="auto">
            <a:xfrm>
              <a:off x="336" y="312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39" name="Oval 30"/>
            <p:cNvSpPr>
              <a:spLocks noChangeArrowheads="1"/>
            </p:cNvSpPr>
            <p:nvPr/>
          </p:nvSpPr>
          <p:spPr bwMode="auto">
            <a:xfrm>
              <a:off x="768" y="326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0" name="Oval 31"/>
            <p:cNvSpPr>
              <a:spLocks noChangeArrowheads="1"/>
            </p:cNvSpPr>
            <p:nvPr/>
          </p:nvSpPr>
          <p:spPr bwMode="auto">
            <a:xfrm>
              <a:off x="240" y="369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1" name="Oval 32"/>
            <p:cNvSpPr>
              <a:spLocks noChangeArrowheads="1"/>
            </p:cNvSpPr>
            <p:nvPr/>
          </p:nvSpPr>
          <p:spPr bwMode="auto">
            <a:xfrm>
              <a:off x="288" y="360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2" name="Oval 33"/>
            <p:cNvSpPr>
              <a:spLocks noChangeArrowheads="1"/>
            </p:cNvSpPr>
            <p:nvPr/>
          </p:nvSpPr>
          <p:spPr bwMode="auto">
            <a:xfrm>
              <a:off x="576" y="340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3" name="Oval 34"/>
            <p:cNvSpPr>
              <a:spLocks noChangeArrowheads="1"/>
            </p:cNvSpPr>
            <p:nvPr/>
          </p:nvSpPr>
          <p:spPr bwMode="auto">
            <a:xfrm>
              <a:off x="528" y="364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4" name="Oval 35"/>
            <p:cNvSpPr>
              <a:spLocks noChangeArrowheads="1"/>
            </p:cNvSpPr>
            <p:nvPr/>
          </p:nvSpPr>
          <p:spPr bwMode="auto">
            <a:xfrm>
              <a:off x="672" y="360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5" name="Oval 36"/>
            <p:cNvSpPr>
              <a:spLocks noChangeArrowheads="1"/>
            </p:cNvSpPr>
            <p:nvPr/>
          </p:nvSpPr>
          <p:spPr bwMode="auto">
            <a:xfrm>
              <a:off x="384" y="393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6" name="Oval 37"/>
            <p:cNvSpPr>
              <a:spLocks noChangeArrowheads="1"/>
            </p:cNvSpPr>
            <p:nvPr/>
          </p:nvSpPr>
          <p:spPr bwMode="auto">
            <a:xfrm>
              <a:off x="576" y="3889"/>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7" name="Oval 38"/>
            <p:cNvSpPr>
              <a:spLocks noChangeArrowheads="1"/>
            </p:cNvSpPr>
            <p:nvPr/>
          </p:nvSpPr>
          <p:spPr bwMode="auto">
            <a:xfrm>
              <a:off x="816" y="4031"/>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8" name="Oval 39"/>
            <p:cNvSpPr>
              <a:spLocks noChangeArrowheads="1"/>
            </p:cNvSpPr>
            <p:nvPr/>
          </p:nvSpPr>
          <p:spPr bwMode="auto">
            <a:xfrm>
              <a:off x="480" y="403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49" name="Oval 40"/>
            <p:cNvSpPr>
              <a:spLocks noChangeArrowheads="1"/>
            </p:cNvSpPr>
            <p:nvPr/>
          </p:nvSpPr>
          <p:spPr bwMode="auto">
            <a:xfrm>
              <a:off x="144" y="403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0" name="Oval 41"/>
            <p:cNvSpPr>
              <a:spLocks noChangeArrowheads="1"/>
            </p:cNvSpPr>
            <p:nvPr/>
          </p:nvSpPr>
          <p:spPr bwMode="auto">
            <a:xfrm>
              <a:off x="528" y="259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1" name="Oval 42"/>
            <p:cNvSpPr>
              <a:spLocks noChangeArrowheads="1"/>
            </p:cNvSpPr>
            <p:nvPr/>
          </p:nvSpPr>
          <p:spPr bwMode="auto">
            <a:xfrm>
              <a:off x="720" y="134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2" name="Oval 43"/>
            <p:cNvSpPr>
              <a:spLocks noChangeArrowheads="1"/>
            </p:cNvSpPr>
            <p:nvPr/>
          </p:nvSpPr>
          <p:spPr bwMode="auto">
            <a:xfrm>
              <a:off x="96" y="158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3" name="Oval 44"/>
            <p:cNvSpPr>
              <a:spLocks noChangeArrowheads="1"/>
            </p:cNvSpPr>
            <p:nvPr/>
          </p:nvSpPr>
          <p:spPr bwMode="auto">
            <a:xfrm>
              <a:off x="864" y="2832"/>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4" name="Oval 45"/>
            <p:cNvSpPr>
              <a:spLocks noChangeArrowheads="1"/>
            </p:cNvSpPr>
            <p:nvPr/>
          </p:nvSpPr>
          <p:spPr bwMode="auto">
            <a:xfrm>
              <a:off x="864" y="1680"/>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5" name="Oval 46"/>
            <p:cNvSpPr>
              <a:spLocks noChangeArrowheads="1"/>
            </p:cNvSpPr>
            <p:nvPr/>
          </p:nvSpPr>
          <p:spPr bwMode="auto">
            <a:xfrm>
              <a:off x="864" y="3168"/>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6" name="Oval 47"/>
            <p:cNvSpPr>
              <a:spLocks noChangeArrowheads="1"/>
            </p:cNvSpPr>
            <p:nvPr/>
          </p:nvSpPr>
          <p:spPr bwMode="auto">
            <a:xfrm>
              <a:off x="864" y="3696"/>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57" name="Oval 48"/>
            <p:cNvSpPr>
              <a:spLocks noChangeArrowheads="1"/>
            </p:cNvSpPr>
            <p:nvPr/>
          </p:nvSpPr>
          <p:spPr bwMode="auto">
            <a:xfrm>
              <a:off x="528" y="1584"/>
              <a:ext cx="288" cy="288"/>
            </a:xfrm>
            <a:prstGeom prst="ellipse">
              <a:avLst/>
            </a:prstGeom>
            <a:noFill/>
            <a:ln w="12700" cap="sq">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grpSp>
      <p:sp>
        <p:nvSpPr>
          <p:cNvPr id="25603" name="Rectangle 49"/>
          <p:cNvSpPr>
            <a:spLocks noChangeArrowheads="1"/>
          </p:cNvSpPr>
          <p:nvPr/>
        </p:nvSpPr>
        <p:spPr bwMode="auto">
          <a:xfrm>
            <a:off x="1905000" y="1982788"/>
            <a:ext cx="7010400" cy="4875212"/>
          </a:xfrm>
          <a:prstGeom prst="rect">
            <a:avLst/>
          </a:prstGeom>
          <a:solidFill>
            <a:schemeClr val="accent1">
              <a:lumMod val="40000"/>
              <a:lumOff val="60000"/>
            </a:schemeClr>
          </a:solidFill>
          <a:ln>
            <a:noFill/>
          </a:ln>
        </p:spPr>
        <p:txBody>
          <a:bodyPr/>
          <a:lstStyle/>
          <a:p>
            <a:pPr algn="l" eaLnBrk="1" hangingPunct="1">
              <a:defRPr/>
            </a:pPr>
            <a:endParaRPr kumimoji="1" lang="en-US" sz="2400">
              <a:solidFill>
                <a:srgbClr val="FFCC99"/>
              </a:solidFill>
              <a:cs typeface="Arial" charset="0"/>
            </a:endParaRPr>
          </a:p>
        </p:txBody>
      </p:sp>
      <p:sp>
        <p:nvSpPr>
          <p:cNvPr id="50180" name="Rectangle 50"/>
          <p:cNvSpPr>
            <a:spLocks noChangeArrowheads="1"/>
          </p:cNvSpPr>
          <p:nvPr/>
        </p:nvSpPr>
        <p:spPr bwMode="auto">
          <a:xfrm>
            <a:off x="152400" y="1295400"/>
            <a:ext cx="8763000" cy="152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kumimoji="1" lang="en-US" sz="2400">
              <a:solidFill>
                <a:srgbClr val="FFCC99"/>
              </a:solidFill>
              <a:cs typeface="Arial" charset="0"/>
            </a:endParaRPr>
          </a:p>
        </p:txBody>
      </p:sp>
      <p:sp>
        <p:nvSpPr>
          <p:cNvPr id="50181" name="Rectangle 53"/>
          <p:cNvSpPr>
            <a:spLocks noChangeArrowheads="1"/>
          </p:cNvSpPr>
          <p:nvPr/>
        </p:nvSpPr>
        <p:spPr bwMode="auto">
          <a:xfrm>
            <a:off x="457200" y="457200"/>
            <a:ext cx="1066800" cy="1219200"/>
          </a:xfrm>
          <a:prstGeom prst="rect">
            <a:avLst/>
          </a:prstGeom>
          <a:solidFill>
            <a:srgbClr val="7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grpSp>
        <p:nvGrpSpPr>
          <p:cNvPr id="50182" name="Group 54"/>
          <p:cNvGrpSpPr>
            <a:grpSpLocks/>
          </p:cNvGrpSpPr>
          <p:nvPr/>
        </p:nvGrpSpPr>
        <p:grpSpPr bwMode="auto">
          <a:xfrm>
            <a:off x="150813" y="230188"/>
            <a:ext cx="1600200" cy="1598612"/>
            <a:chOff x="95" y="145"/>
            <a:chExt cx="1008" cy="1007"/>
          </a:xfrm>
        </p:grpSpPr>
        <p:sp>
          <p:nvSpPr>
            <p:cNvPr id="50195" name="Oval 55"/>
            <p:cNvSpPr>
              <a:spLocks noChangeArrowheads="1"/>
            </p:cNvSpPr>
            <p:nvPr/>
          </p:nvSpPr>
          <p:spPr bwMode="auto">
            <a:xfrm>
              <a:off x="431" y="289"/>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196" name="Oval 56"/>
            <p:cNvSpPr>
              <a:spLocks noChangeArrowheads="1"/>
            </p:cNvSpPr>
            <p:nvPr/>
          </p:nvSpPr>
          <p:spPr bwMode="auto">
            <a:xfrm>
              <a:off x="527" y="625"/>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197" name="Oval 57"/>
            <p:cNvSpPr>
              <a:spLocks noChangeArrowheads="1"/>
            </p:cNvSpPr>
            <p:nvPr/>
          </p:nvSpPr>
          <p:spPr bwMode="auto">
            <a:xfrm>
              <a:off x="815" y="674"/>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198" name="Oval 58"/>
            <p:cNvSpPr>
              <a:spLocks noChangeArrowheads="1"/>
            </p:cNvSpPr>
            <p:nvPr/>
          </p:nvSpPr>
          <p:spPr bwMode="auto">
            <a:xfrm>
              <a:off x="863" y="291"/>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199" name="Oval 59"/>
            <p:cNvSpPr>
              <a:spLocks noChangeArrowheads="1"/>
            </p:cNvSpPr>
            <p:nvPr/>
          </p:nvSpPr>
          <p:spPr bwMode="auto">
            <a:xfrm>
              <a:off x="338" y="816"/>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0" name="Oval 60"/>
            <p:cNvSpPr>
              <a:spLocks noChangeArrowheads="1"/>
            </p:cNvSpPr>
            <p:nvPr/>
          </p:nvSpPr>
          <p:spPr bwMode="auto">
            <a:xfrm>
              <a:off x="770" y="912"/>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1" name="Oval 61"/>
            <p:cNvSpPr>
              <a:spLocks noChangeArrowheads="1"/>
            </p:cNvSpPr>
            <p:nvPr/>
          </p:nvSpPr>
          <p:spPr bwMode="auto">
            <a:xfrm>
              <a:off x="335" y="576"/>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2" name="Oval 62"/>
            <p:cNvSpPr>
              <a:spLocks noChangeArrowheads="1"/>
            </p:cNvSpPr>
            <p:nvPr/>
          </p:nvSpPr>
          <p:spPr bwMode="auto">
            <a:xfrm>
              <a:off x="671" y="768"/>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3" name="Oval 63"/>
            <p:cNvSpPr>
              <a:spLocks noChangeArrowheads="1"/>
            </p:cNvSpPr>
            <p:nvPr/>
          </p:nvSpPr>
          <p:spPr bwMode="auto">
            <a:xfrm>
              <a:off x="431" y="912"/>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4" name="Oval 64"/>
            <p:cNvSpPr>
              <a:spLocks noChangeArrowheads="1"/>
            </p:cNvSpPr>
            <p:nvPr/>
          </p:nvSpPr>
          <p:spPr bwMode="auto">
            <a:xfrm>
              <a:off x="623" y="337"/>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5" name="Oval 65"/>
            <p:cNvSpPr>
              <a:spLocks noChangeArrowheads="1"/>
            </p:cNvSpPr>
            <p:nvPr/>
          </p:nvSpPr>
          <p:spPr bwMode="auto">
            <a:xfrm>
              <a:off x="719" y="433"/>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6" name="Oval 66"/>
            <p:cNvSpPr>
              <a:spLocks noChangeArrowheads="1"/>
            </p:cNvSpPr>
            <p:nvPr/>
          </p:nvSpPr>
          <p:spPr bwMode="auto">
            <a:xfrm>
              <a:off x="383" y="481"/>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7" name="Oval 67"/>
            <p:cNvSpPr>
              <a:spLocks noChangeArrowheads="1"/>
            </p:cNvSpPr>
            <p:nvPr/>
          </p:nvSpPr>
          <p:spPr bwMode="auto">
            <a:xfrm>
              <a:off x="191" y="673"/>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8" name="Oval 68"/>
            <p:cNvSpPr>
              <a:spLocks noChangeArrowheads="1"/>
            </p:cNvSpPr>
            <p:nvPr/>
          </p:nvSpPr>
          <p:spPr bwMode="auto">
            <a:xfrm>
              <a:off x="143" y="385"/>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09" name="Oval 69"/>
            <p:cNvSpPr>
              <a:spLocks noChangeArrowheads="1"/>
            </p:cNvSpPr>
            <p:nvPr/>
          </p:nvSpPr>
          <p:spPr bwMode="auto">
            <a:xfrm>
              <a:off x="95" y="817"/>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0" name="Oval 70"/>
            <p:cNvSpPr>
              <a:spLocks noChangeArrowheads="1"/>
            </p:cNvSpPr>
            <p:nvPr/>
          </p:nvSpPr>
          <p:spPr bwMode="auto">
            <a:xfrm>
              <a:off x="719" y="145"/>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sp>
          <p:nvSpPr>
            <p:cNvPr id="50211" name="Oval 71"/>
            <p:cNvSpPr>
              <a:spLocks noChangeArrowheads="1"/>
            </p:cNvSpPr>
            <p:nvPr/>
          </p:nvSpPr>
          <p:spPr bwMode="auto">
            <a:xfrm>
              <a:off x="239" y="193"/>
              <a:ext cx="240" cy="240"/>
            </a:xfrm>
            <a:prstGeom prst="ellipse">
              <a:avLst/>
            </a:prstGeom>
            <a:noFill/>
            <a:ln w="12700" cap="sq">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pPr algn="l" eaLnBrk="1" hangingPunct="1"/>
              <a:endParaRPr lang="en-US" sz="1800">
                <a:solidFill>
                  <a:srgbClr val="FFCC99"/>
                </a:solidFill>
                <a:latin typeface="Sand" charset="0"/>
                <a:cs typeface="Arial" charset="0"/>
              </a:endParaRPr>
            </a:p>
          </p:txBody>
        </p:sp>
      </p:grpSp>
      <p:sp>
        <p:nvSpPr>
          <p:cNvPr id="50183" name="Rectangle 72"/>
          <p:cNvSpPr>
            <a:spLocks noChangeArrowheads="1"/>
          </p:cNvSpPr>
          <p:nvPr/>
        </p:nvSpPr>
        <p:spPr bwMode="auto">
          <a:xfrm>
            <a:off x="304800" y="165100"/>
            <a:ext cx="1295400"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50184" name="Rectangle 73"/>
          <p:cNvSpPr>
            <a:spLocks noChangeArrowheads="1"/>
          </p:cNvSpPr>
          <p:nvPr/>
        </p:nvSpPr>
        <p:spPr bwMode="auto">
          <a:xfrm>
            <a:off x="76200" y="381000"/>
            <a:ext cx="381000" cy="649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50185" name="Rectangle 74"/>
          <p:cNvSpPr>
            <a:spLocks noChangeArrowheads="1"/>
          </p:cNvSpPr>
          <p:nvPr/>
        </p:nvSpPr>
        <p:spPr bwMode="auto">
          <a:xfrm>
            <a:off x="152400" y="1295400"/>
            <a:ext cx="304800" cy="152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50186" name="Rectangle 75"/>
          <p:cNvSpPr>
            <a:spLocks noChangeArrowheads="1"/>
          </p:cNvSpPr>
          <p:nvPr/>
        </p:nvSpPr>
        <p:spPr bwMode="auto">
          <a:xfrm>
            <a:off x="304800" y="1676400"/>
            <a:ext cx="1295400"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50187" name="Rectangle 76"/>
          <p:cNvSpPr>
            <a:spLocks noChangeArrowheads="1"/>
          </p:cNvSpPr>
          <p:nvPr/>
        </p:nvSpPr>
        <p:spPr bwMode="auto">
          <a:xfrm>
            <a:off x="1524000" y="304800"/>
            <a:ext cx="381000" cy="6586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50188" name="Rectangle 77"/>
          <p:cNvSpPr>
            <a:spLocks noChangeArrowheads="1"/>
          </p:cNvSpPr>
          <p:nvPr/>
        </p:nvSpPr>
        <p:spPr bwMode="auto">
          <a:xfrm>
            <a:off x="1524000" y="1295400"/>
            <a:ext cx="685800" cy="152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1800">
              <a:solidFill>
                <a:srgbClr val="FFCC99"/>
              </a:solidFill>
              <a:latin typeface="Sand" charset="0"/>
              <a:cs typeface="Arial" charset="0"/>
            </a:endParaRPr>
          </a:p>
        </p:txBody>
      </p:sp>
      <p:sp>
        <p:nvSpPr>
          <p:cNvPr id="180302" name="Rectangle 78"/>
          <p:cNvSpPr>
            <a:spLocks noGrp="1" noChangeArrowheads="1"/>
          </p:cNvSpPr>
          <p:nvPr>
            <p:ph type="dt" sz="half" idx="2"/>
          </p:nvPr>
        </p:nvSpPr>
        <p:spPr bwMode="auto">
          <a:xfrm>
            <a:off x="2559050" y="6470650"/>
            <a:ext cx="1346200" cy="3873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eaLnBrk="1" hangingPunct="1">
              <a:defRPr sz="1400">
                <a:solidFill>
                  <a:srgbClr val="FFCC99"/>
                </a:solidFill>
                <a:latin typeface="Times New Roman"/>
                <a:ea typeface="Arial" charset="0"/>
                <a:cs typeface="Arial" charset="0"/>
              </a:defRPr>
            </a:lvl1pPr>
          </a:lstStyle>
          <a:p>
            <a:pPr>
              <a:defRPr/>
            </a:pPr>
            <a:endParaRPr lang="en-US"/>
          </a:p>
        </p:txBody>
      </p:sp>
      <p:sp>
        <p:nvSpPr>
          <p:cNvPr id="180303" name="Rectangle 79"/>
          <p:cNvSpPr>
            <a:spLocks noGrp="1" noChangeArrowheads="1"/>
          </p:cNvSpPr>
          <p:nvPr>
            <p:ph type="ftr" sz="quarter" idx="3"/>
          </p:nvPr>
        </p:nvSpPr>
        <p:spPr bwMode="auto">
          <a:xfrm>
            <a:off x="3984625" y="6477000"/>
            <a:ext cx="3540125" cy="3794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CC99"/>
                </a:solidFill>
                <a:latin typeface="Times New Roman"/>
                <a:ea typeface="Arial" charset="0"/>
                <a:cs typeface="Arial" charset="0"/>
              </a:defRPr>
            </a:lvl1pPr>
          </a:lstStyle>
          <a:p>
            <a:pPr>
              <a:defRPr/>
            </a:pPr>
            <a:endParaRPr lang="en-US"/>
          </a:p>
        </p:txBody>
      </p:sp>
      <p:sp>
        <p:nvSpPr>
          <p:cNvPr id="180304" name="Rectangle 80"/>
          <p:cNvSpPr>
            <a:spLocks noGrp="1" noChangeArrowheads="1"/>
          </p:cNvSpPr>
          <p:nvPr>
            <p:ph type="sldNum" sz="quarter" idx="4"/>
          </p:nvPr>
        </p:nvSpPr>
        <p:spPr bwMode="auto">
          <a:xfrm>
            <a:off x="7572375" y="6477000"/>
            <a:ext cx="1250950" cy="3794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CC99"/>
                </a:solidFill>
                <a:latin typeface="Times New Roman" charset="0"/>
                <a:cs typeface="Arial" charset="0"/>
              </a:defRPr>
            </a:lvl1pPr>
          </a:lstStyle>
          <a:p>
            <a:pPr>
              <a:defRPr/>
            </a:pPr>
            <a:fld id="{F6F9B0A9-90E1-AD44-A323-092436BF1505}" type="slidenum">
              <a:rPr lang="en-US"/>
              <a:pPr>
                <a:defRPr/>
              </a:pPr>
              <a:t>‹#›</a:t>
            </a:fld>
            <a:endParaRPr lang="en-US"/>
          </a:p>
        </p:txBody>
      </p:sp>
      <p:sp>
        <p:nvSpPr>
          <p:cNvPr id="50192" name="Rectangle 81"/>
          <p:cNvSpPr>
            <a:spLocks noChangeArrowheads="1"/>
          </p:cNvSpPr>
          <p:nvPr/>
        </p:nvSpPr>
        <p:spPr bwMode="auto">
          <a:xfrm>
            <a:off x="2286000" y="6029325"/>
            <a:ext cx="222250" cy="827088"/>
          </a:xfrm>
          <a:prstGeom prst="rect">
            <a:avLst/>
          </a:prstGeom>
          <a:solidFill>
            <a:srgbClr val="B2B2B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kumimoji="1" lang="en-US" sz="2400">
              <a:solidFill>
                <a:srgbClr val="FFCC99"/>
              </a:solidFill>
              <a:cs typeface="Arial" charset="0"/>
            </a:endParaRPr>
          </a:p>
        </p:txBody>
      </p:sp>
      <p:sp>
        <p:nvSpPr>
          <p:cNvPr id="50193" name="Rectangle 51"/>
          <p:cNvSpPr>
            <a:spLocks noGrp="1" noChangeArrowheads="1"/>
          </p:cNvSpPr>
          <p:nvPr>
            <p:ph type="body" idx="1"/>
          </p:nvPr>
        </p:nvSpPr>
        <p:spPr bwMode="auto">
          <a:xfrm>
            <a:off x="2014538" y="2286000"/>
            <a:ext cx="66722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94" name="Rectangle 52"/>
          <p:cNvSpPr>
            <a:spLocks noGrp="1" noChangeArrowheads="1"/>
          </p:cNvSpPr>
          <p:nvPr>
            <p:ph type="title"/>
          </p:nvPr>
        </p:nvSpPr>
        <p:spPr bwMode="auto">
          <a:xfrm>
            <a:off x="1692275" y="381000"/>
            <a:ext cx="7375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latin typeface="Arial"/>
          <a:ea typeface="ヒラギノ角ゴ Pro W3" charset="-128"/>
          <a:cs typeface="Arial"/>
        </a:defRPr>
      </a:lvl1pPr>
      <a:lvl2pPr algn="l" rtl="0" eaLnBrk="0" fontAlgn="base" hangingPunct="0">
        <a:spcBef>
          <a:spcPct val="0"/>
        </a:spcBef>
        <a:spcAft>
          <a:spcPct val="0"/>
        </a:spcAft>
        <a:defRPr sz="4400">
          <a:solidFill>
            <a:schemeClr val="tx2"/>
          </a:solidFill>
          <a:latin typeface="Arial" charset="0"/>
          <a:ea typeface="ヒラギノ角ゴ Pro W3" charset="-128"/>
          <a:cs typeface="Arial" charset="0"/>
        </a:defRPr>
      </a:lvl2pPr>
      <a:lvl3pPr algn="l" rtl="0" eaLnBrk="0" fontAlgn="base" hangingPunct="0">
        <a:spcBef>
          <a:spcPct val="0"/>
        </a:spcBef>
        <a:spcAft>
          <a:spcPct val="0"/>
        </a:spcAft>
        <a:defRPr sz="4400">
          <a:solidFill>
            <a:schemeClr val="tx2"/>
          </a:solidFill>
          <a:latin typeface="Arial" charset="0"/>
          <a:ea typeface="ヒラギノ角ゴ Pro W3" charset="-128"/>
          <a:cs typeface="Arial" charset="0"/>
        </a:defRPr>
      </a:lvl3pPr>
      <a:lvl4pPr algn="l" rtl="0" eaLnBrk="0" fontAlgn="base" hangingPunct="0">
        <a:spcBef>
          <a:spcPct val="0"/>
        </a:spcBef>
        <a:spcAft>
          <a:spcPct val="0"/>
        </a:spcAft>
        <a:defRPr sz="4400">
          <a:solidFill>
            <a:schemeClr val="tx2"/>
          </a:solidFill>
          <a:latin typeface="Arial" charset="0"/>
          <a:ea typeface="ヒラギノ角ゴ Pro W3" charset="-128"/>
          <a:cs typeface="Arial" charset="0"/>
        </a:defRPr>
      </a:lvl4pPr>
      <a:lvl5pPr algn="l" rtl="0" eaLnBrk="0" fontAlgn="base" hangingPunct="0">
        <a:spcBef>
          <a:spcPct val="0"/>
        </a:spcBef>
        <a:spcAft>
          <a:spcPct val="0"/>
        </a:spcAft>
        <a:defRPr sz="4400">
          <a:solidFill>
            <a:schemeClr val="tx2"/>
          </a:solidFill>
          <a:latin typeface="Arial" charset="0"/>
          <a:ea typeface="ヒラギノ角ゴ Pro W3" charset="-128"/>
          <a:cs typeface="Arial"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0FFCC"/>
        </a:buClr>
        <a:buSzPct val="70000"/>
        <a:buFont typeface="Wingdings" charset="0"/>
        <a:buChar char="u"/>
        <a:defRPr sz="3200" b="1">
          <a:solidFill>
            <a:srgbClr val="000000"/>
          </a:solidFill>
          <a:latin typeface="Arial"/>
          <a:ea typeface="ヒラギノ角ゴ Pro W3" charset="-128"/>
          <a:cs typeface="Arial"/>
        </a:defRPr>
      </a:lvl1pPr>
      <a:lvl2pPr marL="742950" indent="-285750" algn="l" rtl="0" eaLnBrk="0" fontAlgn="base" hangingPunct="0">
        <a:spcBef>
          <a:spcPct val="20000"/>
        </a:spcBef>
        <a:spcAft>
          <a:spcPct val="0"/>
        </a:spcAft>
        <a:buClr>
          <a:srgbClr val="00FFCC"/>
        </a:buClr>
        <a:buChar char="–"/>
        <a:defRPr sz="2800" b="1">
          <a:solidFill>
            <a:srgbClr val="000000"/>
          </a:solidFill>
          <a:latin typeface="Arial"/>
          <a:ea typeface="ヒラギノ角ゴ Pro W3" charset="-128"/>
          <a:cs typeface="Arial"/>
        </a:defRPr>
      </a:lvl2pPr>
      <a:lvl3pPr marL="1143000" indent="-228600" algn="l" rtl="0" eaLnBrk="0" fontAlgn="base" hangingPunct="0">
        <a:spcBef>
          <a:spcPct val="20000"/>
        </a:spcBef>
        <a:spcAft>
          <a:spcPct val="0"/>
        </a:spcAft>
        <a:buClr>
          <a:srgbClr val="00FFCC"/>
        </a:buClr>
        <a:buSzPct val="65000"/>
        <a:buFont typeface="Wingdings" charset="0"/>
        <a:buChar char="t"/>
        <a:defRPr sz="2400" b="1">
          <a:solidFill>
            <a:srgbClr val="000000"/>
          </a:solidFill>
          <a:latin typeface="Arial"/>
          <a:ea typeface="ヒラギノ角ゴ Pro W3" charset="-128"/>
          <a:cs typeface="Arial"/>
        </a:defRPr>
      </a:lvl3pPr>
      <a:lvl4pPr marL="1600200" indent="-228600" algn="l" rtl="0" eaLnBrk="0" fontAlgn="base" hangingPunct="0">
        <a:spcBef>
          <a:spcPct val="20000"/>
        </a:spcBef>
        <a:spcAft>
          <a:spcPct val="0"/>
        </a:spcAft>
        <a:buClr>
          <a:srgbClr val="00FFCC"/>
        </a:buClr>
        <a:buChar char="–"/>
        <a:defRPr sz="2000" b="1">
          <a:solidFill>
            <a:srgbClr val="000000"/>
          </a:solidFill>
          <a:latin typeface="Arial"/>
          <a:ea typeface="ヒラギノ角ゴ Pro W3" charset="-128"/>
          <a:cs typeface="Arial"/>
        </a:defRPr>
      </a:lvl4pPr>
      <a:lvl5pPr marL="2057400" indent="-228600" algn="l" rtl="0" eaLnBrk="0" fontAlgn="base" hangingPunct="0">
        <a:spcBef>
          <a:spcPct val="20000"/>
        </a:spcBef>
        <a:spcAft>
          <a:spcPct val="0"/>
        </a:spcAft>
        <a:buClr>
          <a:srgbClr val="00FFCC"/>
        </a:buClr>
        <a:buChar char="•"/>
        <a:defRPr sz="2000" b="1">
          <a:solidFill>
            <a:srgbClr val="000000"/>
          </a:solidFill>
          <a:latin typeface="Arial"/>
          <a:ea typeface="ヒラギノ角ゴ Pro W3" charset="-128"/>
          <a:cs typeface="Arial"/>
        </a:defRPr>
      </a:lvl5pPr>
      <a:lvl6pPr marL="2514600" indent="-228600" algn="l" rtl="0" fontAlgn="base">
        <a:spcBef>
          <a:spcPct val="20000"/>
        </a:spcBef>
        <a:spcAft>
          <a:spcPct val="0"/>
        </a:spcAft>
        <a:buClr>
          <a:srgbClr val="00FFCC"/>
        </a:buClr>
        <a:buChar char="•"/>
        <a:defRPr sz="2000">
          <a:solidFill>
            <a:schemeClr val="tx1"/>
          </a:solidFill>
          <a:latin typeface="+mn-lt"/>
          <a:ea typeface="ヒラギノ角ゴ Pro W3" charset="-128"/>
        </a:defRPr>
      </a:lvl6pPr>
      <a:lvl7pPr marL="2971800" indent="-228600" algn="l" rtl="0" fontAlgn="base">
        <a:spcBef>
          <a:spcPct val="20000"/>
        </a:spcBef>
        <a:spcAft>
          <a:spcPct val="0"/>
        </a:spcAft>
        <a:buClr>
          <a:srgbClr val="00FFCC"/>
        </a:buClr>
        <a:buChar char="•"/>
        <a:defRPr sz="2000">
          <a:solidFill>
            <a:schemeClr val="tx1"/>
          </a:solidFill>
          <a:latin typeface="+mn-lt"/>
          <a:ea typeface="ヒラギノ角ゴ Pro W3" charset="-128"/>
        </a:defRPr>
      </a:lvl7pPr>
      <a:lvl8pPr marL="3429000" indent="-228600" algn="l" rtl="0" fontAlgn="base">
        <a:spcBef>
          <a:spcPct val="20000"/>
        </a:spcBef>
        <a:spcAft>
          <a:spcPct val="0"/>
        </a:spcAft>
        <a:buClr>
          <a:srgbClr val="00FFCC"/>
        </a:buClr>
        <a:buChar char="•"/>
        <a:defRPr sz="2000">
          <a:solidFill>
            <a:schemeClr val="tx1"/>
          </a:solidFill>
          <a:latin typeface="+mn-lt"/>
          <a:ea typeface="ヒラギノ角ゴ Pro W3" charset="-128"/>
        </a:defRPr>
      </a:lvl8pPr>
      <a:lvl9pPr marL="3886200" indent="-228600" algn="l" rtl="0" fontAlgn="base">
        <a:spcBef>
          <a:spcPct val="20000"/>
        </a:spcBef>
        <a:spcAft>
          <a:spcPct val="0"/>
        </a:spcAft>
        <a:buClr>
          <a:srgbClr val="00FFCC"/>
        </a:buClr>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76200" y="274638"/>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76200" y="1600200"/>
            <a:ext cx="8991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mn-ea"/>
                <a:cs typeface="+mn-cs"/>
              </a:defRPr>
            </a:lvl1pPr>
          </a:lstStyle>
          <a:p>
            <a:pPr>
              <a:defRPr/>
            </a:pPr>
            <a:fld id="{F361DA56-9514-1C43-80C0-587972DE1B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ＭＳ Ｐゴシック" charset="0"/>
              </a:defRPr>
            </a:lvl1pPr>
          </a:lstStyle>
          <a:p>
            <a:pPr>
              <a:defRPr/>
            </a:pPr>
            <a:fld id="{88C53669-3F58-2D46-9162-7075F8C57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eaLnBrk="1" hangingPunct="1"/>
            <a:endParaRPr kumimoji="1" lang="en-US" sz="2400">
              <a:solidFill>
                <a:srgbClr val="F8F8F8"/>
              </a:solidFill>
              <a:latin typeface="Arial" charset="0"/>
            </a:endParaRPr>
          </a:p>
        </p:txBody>
      </p:sp>
      <p:sp>
        <p:nvSpPr>
          <p:cNvPr id="87043" name="Rectangle 3"/>
          <p:cNvSpPr>
            <a:spLocks noGrp="1" noChangeArrowheads="1"/>
          </p:cNvSpPr>
          <p:nvPr>
            <p:ph type="title"/>
          </p:nvPr>
        </p:nvSpPr>
        <p:spPr bwMode="auto">
          <a:xfrm>
            <a:off x="1206500" y="315913"/>
            <a:ext cx="7086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7044" name="Rectangle 4"/>
          <p:cNvSpPr>
            <a:spLocks noGrp="1" noChangeArrowheads="1"/>
          </p:cNvSpPr>
          <p:nvPr>
            <p:ph type="body" idx="1"/>
          </p:nvPr>
        </p:nvSpPr>
        <p:spPr bwMode="auto">
          <a:xfrm>
            <a:off x="674688" y="1795463"/>
            <a:ext cx="7826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7557" name="Rectangle 5"/>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1" hangingPunct="1">
              <a:defRPr sz="1400">
                <a:solidFill>
                  <a:srgbClr val="F8F8F8"/>
                </a:solidFill>
                <a:latin typeface="Arial" charset="0"/>
                <a:ea typeface="ＭＳ Ｐゴシック" charset="-128"/>
                <a:cs typeface="ＭＳ Ｐゴシック" charset="-128"/>
              </a:defRPr>
            </a:lvl1pPr>
          </a:lstStyle>
          <a:p>
            <a:pPr>
              <a:defRPr/>
            </a:pPr>
            <a:endParaRPr lang="en-US"/>
          </a:p>
        </p:txBody>
      </p:sp>
      <p:sp>
        <p:nvSpPr>
          <p:cNvPr id="407558" name="Rectangle 6"/>
          <p:cNvSpPr>
            <a:spLocks noGrp="1" noChangeArrowheads="1"/>
          </p:cNvSpPr>
          <p:nvPr>
            <p:ph type="ftr" sz="quarter" idx="3"/>
          </p:nvPr>
        </p:nvSpPr>
        <p:spPr bwMode="auto">
          <a:xfrm>
            <a:off x="16764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1" hangingPunct="1">
              <a:defRPr sz="1400">
                <a:solidFill>
                  <a:srgbClr val="F8F8F8"/>
                </a:solidFill>
                <a:latin typeface="Arial" charset="0"/>
                <a:ea typeface="ＭＳ Ｐゴシック" charset="-128"/>
                <a:cs typeface="ＭＳ Ｐゴシック" charset="-128"/>
              </a:defRPr>
            </a:lvl1pPr>
          </a:lstStyle>
          <a:p>
            <a:pPr>
              <a:defRPr/>
            </a:pPr>
            <a:endParaRPr lang="en-US"/>
          </a:p>
        </p:txBody>
      </p:sp>
      <p:sp>
        <p:nvSpPr>
          <p:cNvPr id="407559"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a:solidFill>
                  <a:srgbClr val="F8F8F8"/>
                </a:solidFill>
                <a:latin typeface="Arial" charset="0"/>
              </a:defRPr>
            </a:lvl1pPr>
          </a:lstStyle>
          <a:p>
            <a:pPr>
              <a:defRPr/>
            </a:pPr>
            <a:fld id="{63FF5160-6644-4043-8678-EA112B032EF8}" type="slidenum">
              <a:rPr lang="en-US"/>
              <a:pPr>
                <a:defRPr/>
              </a:pPr>
              <a:t>‹#›</a:t>
            </a:fld>
            <a:endParaRPr lang="en-US"/>
          </a:p>
        </p:txBody>
      </p:sp>
      <p:grpSp>
        <p:nvGrpSpPr>
          <p:cNvPr id="87048" name="Group 8"/>
          <p:cNvGrpSpPr>
            <a:grpSpLocks/>
          </p:cNvGrpSpPr>
          <p:nvPr/>
        </p:nvGrpSpPr>
        <p:grpSpPr bwMode="auto">
          <a:xfrm>
            <a:off x="4365625" y="1951038"/>
            <a:ext cx="4770438" cy="5062537"/>
            <a:chOff x="2750" y="1229"/>
            <a:chExt cx="3005" cy="3189"/>
          </a:xfrm>
        </p:grpSpPr>
        <p:sp>
          <p:nvSpPr>
            <p:cNvPr id="87049"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87050" name="AutoShape 10"/>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87051"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87052" name="AutoShape 12"/>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sp>
          <p:nvSpPr>
            <p:cNvPr id="87053"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grpSp>
          <p:nvGrpSpPr>
            <p:cNvPr id="87054" name="Group 14"/>
            <p:cNvGrpSpPr>
              <a:grpSpLocks/>
            </p:cNvGrpSpPr>
            <p:nvPr/>
          </p:nvGrpSpPr>
          <p:grpSpPr bwMode="auto">
            <a:xfrm>
              <a:off x="4384" y="2184"/>
              <a:ext cx="402" cy="1198"/>
              <a:chOff x="4384" y="2184"/>
              <a:chExt cx="402" cy="1198"/>
            </a:xfrm>
          </p:grpSpPr>
          <p:sp>
            <p:nvSpPr>
              <p:cNvPr id="87056"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7"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7055" name="AutoShape 19"/>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solidFill>
                  <a:srgbClr val="F8F8F8"/>
                </a:solidFill>
                <a:latin typeface="Arial" charset="0"/>
              </a:endParaRPr>
            </a:p>
          </p:txBody>
        </p:sp>
      </p:grpSp>
    </p:spTree>
  </p:cSld>
  <p:clrMap bg1="dk2" tx1="lt1" bg2="dk1" tx2="lt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ransition xmlns:p14="http://schemas.microsoft.com/office/powerpoint/2010/main"/>
  <p:timing>
    <p:tnLst>
      <p:par>
        <p:cTn xmlns:p14="http://schemas.microsoft.com/office/powerpoint/2010/main" id="1" dur="indefinite" restart="never" nodeType="tmRoot"/>
      </p:par>
    </p:tnLst>
  </p:timing>
  <p:txStyles>
    <p:titleStyle>
      <a:lvl1pPr algn="r" rtl="0" eaLnBrk="0" fontAlgn="base" hangingPunct="0">
        <a:lnSpc>
          <a:spcPct val="90000"/>
        </a:lnSpc>
        <a:spcBef>
          <a:spcPct val="0"/>
        </a:spcBef>
        <a:spcAft>
          <a:spcPct val="0"/>
        </a:spcAft>
        <a:defRPr sz="5400">
          <a:solidFill>
            <a:schemeClr val="bg2"/>
          </a:solidFill>
          <a:latin typeface="+mj-lt"/>
          <a:ea typeface="ＭＳ Ｐゴシック" charset="-128"/>
          <a:cs typeface="ＭＳ Ｐゴシック" charset="-128"/>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5pPr>
      <a:lvl6pPr marL="457200" algn="r" rtl="0" fontAlgn="base">
        <a:lnSpc>
          <a:spcPct val="90000"/>
        </a:lnSpc>
        <a:spcBef>
          <a:spcPct val="0"/>
        </a:spcBef>
        <a:spcAft>
          <a:spcPct val="0"/>
        </a:spcAft>
        <a:defRPr sz="5400">
          <a:solidFill>
            <a:schemeClr val="bg2"/>
          </a:solidFill>
          <a:latin typeface="Arial" charset="0"/>
        </a:defRPr>
      </a:lvl6pPr>
      <a:lvl7pPr marL="914400" algn="r" rtl="0" fontAlgn="base">
        <a:lnSpc>
          <a:spcPct val="90000"/>
        </a:lnSpc>
        <a:spcBef>
          <a:spcPct val="0"/>
        </a:spcBef>
        <a:spcAft>
          <a:spcPct val="0"/>
        </a:spcAft>
        <a:defRPr sz="5400">
          <a:solidFill>
            <a:schemeClr val="bg2"/>
          </a:solidFill>
          <a:latin typeface="Arial" charset="0"/>
        </a:defRPr>
      </a:lvl7pPr>
      <a:lvl8pPr marL="1371600" algn="r" rtl="0" fontAlgn="base">
        <a:lnSpc>
          <a:spcPct val="90000"/>
        </a:lnSpc>
        <a:spcBef>
          <a:spcPct val="0"/>
        </a:spcBef>
        <a:spcAft>
          <a:spcPct val="0"/>
        </a:spcAft>
        <a:defRPr sz="5400">
          <a:solidFill>
            <a:schemeClr val="bg2"/>
          </a:solidFill>
          <a:latin typeface="Arial" charset="0"/>
        </a:defRPr>
      </a:lvl8pPr>
      <a:lvl9pPr marL="1828800" algn="r" rtl="0" fontAlgn="base">
        <a:lnSpc>
          <a:spcPct val="90000"/>
        </a:lnSpc>
        <a:spcBef>
          <a:spcPct val="0"/>
        </a:spcBef>
        <a:spcAft>
          <a:spcPct val="0"/>
        </a:spcAft>
        <a:defRPr sz="5400">
          <a:solidFill>
            <a:schemeClr val="bg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ＭＳ Ｐゴシック" charset="-128"/>
        </a:defRPr>
      </a:lvl5pPr>
      <a:lvl6pPr marL="22288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60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a:cs typeface="Arial"/>
              </a:defRPr>
            </a:lvl1pPr>
          </a:lstStyle>
          <a:p>
            <a:pPr>
              <a:defRPr/>
            </a:pPr>
            <a:endParaRPr lang="en-US"/>
          </a:p>
        </p:txBody>
      </p:sp>
      <p:sp>
        <p:nvSpPr>
          <p:cNvPr id="2160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cs typeface="Arial"/>
              </a:defRPr>
            </a:lvl1pPr>
          </a:lstStyle>
          <a:p>
            <a:pPr>
              <a:defRPr/>
            </a:pPr>
            <a:endParaRPr lang="en-US"/>
          </a:p>
        </p:txBody>
      </p:sp>
      <p:sp>
        <p:nvSpPr>
          <p:cNvPr id="2160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cs typeface="Arial"/>
              </a:defRPr>
            </a:lvl1pPr>
          </a:lstStyle>
          <a:p>
            <a:pPr>
              <a:defRPr/>
            </a:pPr>
            <a:fld id="{F12CEAEE-7DFB-D247-B929-E165347CE5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8.png"/><Relationship Id="rId1" Type="http://schemas.openxmlformats.org/officeDocument/2006/relationships/themeOverride" Target="../theme/themeOverride1.xml"/><Relationship Id="rId2"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0.jpeg"/><Relationship Id="rId1" Type="http://schemas.openxmlformats.org/officeDocument/2006/relationships/slideLayout" Target="../slideLayouts/slideLayout4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32.xml"/><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18.png"/><Relationship Id="rId1" Type="http://schemas.openxmlformats.org/officeDocument/2006/relationships/slideLayout" Target="../slideLayouts/slideLayout2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8.png"/><Relationship Id="rId1" Type="http://schemas.openxmlformats.org/officeDocument/2006/relationships/slideLayout" Target="../slideLayouts/slideLayout2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8.png"/><Relationship Id="rId1" Type="http://schemas.openxmlformats.org/officeDocument/2006/relationships/slideLayout" Target="../slideLayouts/slideLayout2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35.png"/><Relationship Id="rId1" Type="http://schemas.openxmlformats.org/officeDocument/2006/relationships/slideLayout" Target="../slideLayouts/slideLayout2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2.xml"/><Relationship Id="rId3" Type="http://schemas.openxmlformats.org/officeDocument/2006/relationships/image" Target="../media/image3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3.xml"/><Relationship Id="rId3" Type="http://schemas.openxmlformats.org/officeDocument/2006/relationships/image" Target="../media/image3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4.xml"/><Relationship Id="rId3" Type="http://schemas.openxmlformats.org/officeDocument/2006/relationships/image" Target="../media/image3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41.gif"/><Relationship Id="rId1" Type="http://schemas.openxmlformats.org/officeDocument/2006/relationships/themeOverride" Target="../theme/themeOverride2.xml"/><Relationship Id="rId2"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3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836613"/>
            <a:ext cx="9240838"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Rectangle 2"/>
          <p:cNvSpPr>
            <a:spLocks noGrp="1"/>
          </p:cNvSpPr>
          <p:nvPr>
            <p:ph type="title" idx="4294967295"/>
          </p:nvPr>
        </p:nvSpPr>
        <p:spPr>
          <a:xfrm>
            <a:off x="0" y="0"/>
            <a:ext cx="9144000" cy="838200"/>
          </a:xfrm>
          <a:solidFill>
            <a:srgbClr val="000000"/>
          </a:solidFill>
        </p:spPr>
        <p:txBody>
          <a:bodyPr/>
          <a:lstStyle/>
          <a:p>
            <a:pPr eaLnBrk="1" hangingPunct="1"/>
            <a:r>
              <a:rPr lang="en-US" sz="4800" b="1" i="1">
                <a:solidFill>
                  <a:schemeClr val="bg1"/>
                </a:solidFill>
                <a:latin typeface="Arial" charset="0"/>
                <a:ea typeface="ＭＳ Ｐゴシック" charset="0"/>
                <a:cs typeface="Arial" charset="0"/>
              </a:rPr>
              <a:t>Unwrapping Your Gifts</a:t>
            </a:r>
          </a:p>
        </p:txBody>
      </p:sp>
      <p:sp>
        <p:nvSpPr>
          <p:cNvPr id="6" name="Subtitle 2"/>
          <p:cNvSpPr txBox="1">
            <a:spLocks/>
          </p:cNvSpPr>
          <p:nvPr/>
        </p:nvSpPr>
        <p:spPr bwMode="auto">
          <a:xfrm>
            <a:off x="250949" y="692696"/>
            <a:ext cx="856952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ormAutofit/>
          </a:bodyPr>
          <a:lstStyle>
            <a:lvl1pPr marL="342900" indent="-342900" algn="l" rtl="0" eaLnBrk="0" fontAlgn="base" hangingPunct="0">
              <a:spcBef>
                <a:spcPct val="20000"/>
              </a:spcBef>
              <a:spcAft>
                <a:spcPct val="0"/>
              </a:spcAft>
              <a:buFont typeface="Arial" charset="0"/>
              <a:buChar char="•"/>
              <a:defRPr sz="3200">
                <a:solidFill>
                  <a:srgbClr val="984807"/>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a:solidFill>
                  <a:srgbClr val="984807"/>
                </a:solidFill>
                <a:latin typeface="+mn-lt"/>
                <a:ea typeface="ＭＳ Ｐゴシック" pitchFamily="-110" charset="-128"/>
              </a:defRPr>
            </a:lvl2pPr>
            <a:lvl3pPr marL="1143000" indent="-228600" algn="l" rtl="0" eaLnBrk="0" fontAlgn="base" hangingPunct="0">
              <a:spcBef>
                <a:spcPct val="20000"/>
              </a:spcBef>
              <a:spcAft>
                <a:spcPct val="0"/>
              </a:spcAft>
              <a:buFont typeface="Arial" charset="0"/>
              <a:buChar char="•"/>
              <a:defRPr sz="2400">
                <a:solidFill>
                  <a:srgbClr val="984807"/>
                </a:solidFill>
                <a:latin typeface="+mn-lt"/>
                <a:ea typeface="ＭＳ Ｐゴシック" pitchFamily="-110" charset="-128"/>
              </a:defRPr>
            </a:lvl3pPr>
            <a:lvl4pPr marL="16002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4pPr>
            <a:lvl5pPr marL="2057400" indent="-228600" algn="l" rtl="0" eaLnBrk="0" fontAlgn="base" hangingPunct="0">
              <a:spcBef>
                <a:spcPct val="20000"/>
              </a:spcBef>
              <a:spcAft>
                <a:spcPct val="0"/>
              </a:spcAft>
              <a:buFont typeface="Arial" charset="0"/>
              <a:buChar char="»"/>
              <a:defRPr sz="2000">
                <a:solidFill>
                  <a:srgbClr val="984807"/>
                </a:solidFill>
                <a:latin typeface="+mn-lt"/>
                <a:ea typeface="ＭＳ Ｐゴシック" pitchFamily="-110" charset="-128"/>
              </a:defRPr>
            </a:lvl5pPr>
            <a:lvl6pPr marL="25146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6pPr>
            <a:lvl7pPr marL="29718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7pPr>
            <a:lvl8pPr marL="34290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8pPr>
            <a:lvl9pPr marL="3886200" indent="-228600" algn="l" rtl="0" fontAlgn="base">
              <a:spcBef>
                <a:spcPct val="20000"/>
              </a:spcBef>
              <a:spcAft>
                <a:spcPct val="0"/>
              </a:spcAft>
              <a:buFont typeface="Arial" pitchFamily="-110" charset="0"/>
              <a:buChar char="»"/>
              <a:defRPr sz="2000">
                <a:solidFill>
                  <a:srgbClr val="984807"/>
                </a:solidFill>
                <a:latin typeface="+mn-lt"/>
                <a:ea typeface="ＭＳ Ｐゴシック" pitchFamily="-110" charset="-128"/>
              </a:defRPr>
            </a:lvl9pPr>
          </a:lstStyle>
          <a:p>
            <a:pPr marL="0" indent="0" algn="ctr" eaLnBrk="1" hangingPunct="1">
              <a:spcBef>
                <a:spcPts val="300"/>
              </a:spcBef>
              <a:buFontTx/>
              <a:buNone/>
              <a:defRPr/>
            </a:pPr>
            <a:r>
              <a:rPr lang="en-US" sz="3600" b="1" dirty="0" smtClean="0">
                <a:solidFill>
                  <a:srgbClr val="FFFFFF"/>
                </a:solidFill>
                <a:effectLst>
                  <a:glow rad="127000">
                    <a:schemeClr val="tx1"/>
                  </a:glow>
                </a:effectLst>
                <a:latin typeface="Arial"/>
                <a:cs typeface="Arial"/>
              </a:rPr>
              <a:t>1 Corinthians 12:1-6</a:t>
            </a:r>
          </a:p>
        </p:txBody>
      </p:sp>
      <p:sp>
        <p:nvSpPr>
          <p:cNvPr id="8" name="Rectangle 7"/>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7698"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288" y="0"/>
            <a:ext cx="9204326"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3714" name="Rectangle 2"/>
          <p:cNvSpPr>
            <a:spLocks noGrp="1" noChangeArrowheads="1"/>
          </p:cNvSpPr>
          <p:nvPr>
            <p:ph type="ctrTitle"/>
          </p:nvPr>
        </p:nvSpPr>
        <p:spPr>
          <a:xfrm>
            <a:off x="76200" y="2895600"/>
            <a:ext cx="8534400" cy="1089025"/>
          </a:xfrm>
          <a:effectLst>
            <a:outerShdw blurRad="63500" dist="107763" dir="2700000" algn="ctr" rotWithShape="0">
              <a:schemeClr val="tx2">
                <a:alpha val="74998"/>
              </a:schemeClr>
            </a:outerShdw>
          </a:effectLst>
        </p:spPr>
        <p:txBody>
          <a:bodyPr/>
          <a:lstStyle/>
          <a:p>
            <a:pPr eaLnBrk="1" hangingPunct="1">
              <a:defRPr/>
            </a:pPr>
            <a:r>
              <a:rPr lang="en-US" sz="9600" b="1" smtClean="0">
                <a:solidFill>
                  <a:schemeClr val="bg1"/>
                </a:solidFill>
              </a:rPr>
              <a:t>Spiritual Gifts</a:t>
            </a:r>
            <a:endParaRPr lang="en-US" sz="7200" b="1" smtClean="0"/>
          </a:p>
        </p:txBody>
      </p:sp>
      <p:sp>
        <p:nvSpPr>
          <p:cNvPr id="2163715" name="Rectangle 3"/>
          <p:cNvSpPr>
            <a:spLocks noGrp="1" noChangeArrowheads="1"/>
          </p:cNvSpPr>
          <p:nvPr>
            <p:ph type="subTitle" idx="1"/>
          </p:nvPr>
        </p:nvSpPr>
        <p:spPr>
          <a:xfrm>
            <a:off x="76200" y="4114800"/>
            <a:ext cx="5864225" cy="682625"/>
          </a:xfrm>
          <a:effectLst>
            <a:outerShdw blurRad="63500" dist="107763" dir="2700000" algn="ctr" rotWithShape="0">
              <a:srgbClr val="000000">
                <a:alpha val="74998"/>
              </a:srgbClr>
            </a:outerShdw>
          </a:effectLst>
        </p:spPr>
        <p:txBody>
          <a:bodyPr/>
          <a:lstStyle/>
          <a:p>
            <a:pPr eaLnBrk="1" hangingPunct="1">
              <a:lnSpc>
                <a:spcPct val="90000"/>
              </a:lnSpc>
              <a:defRPr/>
            </a:pPr>
            <a:r>
              <a:rPr lang="en-US" sz="5400" b="1" dirty="0" smtClean="0">
                <a:solidFill>
                  <a:srgbClr val="FFFFFF"/>
                </a:solidFill>
              </a:rPr>
              <a:t>An Introduction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5763" name="Rectangle 3"/>
          <p:cNvSpPr>
            <a:spLocks noGrp="1" noChangeArrowheads="1"/>
          </p:cNvSpPr>
          <p:nvPr>
            <p:ph type="ctrTitle"/>
          </p:nvPr>
        </p:nvSpPr>
        <p:spPr>
          <a:xfrm>
            <a:off x="685800" y="228600"/>
            <a:ext cx="7772400" cy="1143000"/>
          </a:xfrm>
          <a:effectLst>
            <a:outerShdw blurRad="63500" dist="107763" dir="18900000" algn="ctr" rotWithShape="0">
              <a:srgbClr val="000000">
                <a:alpha val="74998"/>
              </a:srgbClr>
            </a:outerShdw>
          </a:effectLst>
        </p:spPr>
        <p:txBody>
          <a:bodyPr/>
          <a:lstStyle/>
          <a:p>
            <a:pPr eaLnBrk="1" hangingPunct="1">
              <a:defRPr/>
            </a:pPr>
            <a:r>
              <a:rPr lang="en-US" sz="6000" b="1" smtClean="0">
                <a:solidFill>
                  <a:schemeClr val="bg1"/>
                </a:solidFill>
              </a:rPr>
              <a:t>Spiritual Gifts</a:t>
            </a:r>
          </a:p>
        </p:txBody>
      </p:sp>
      <p:sp>
        <p:nvSpPr>
          <p:cNvPr id="2165764" name="Rectangle 4"/>
          <p:cNvSpPr>
            <a:spLocks noGrp="1" noChangeArrowheads="1"/>
          </p:cNvSpPr>
          <p:nvPr>
            <p:ph type="subTitle" idx="1"/>
          </p:nvPr>
        </p:nvSpPr>
        <p:spPr>
          <a:xfrm>
            <a:off x="533400" y="5105400"/>
            <a:ext cx="8077200" cy="1524000"/>
          </a:xfrm>
          <a:extLst/>
        </p:spPr>
        <p:txBody>
          <a:bodyPr/>
          <a:lstStyle/>
          <a:p>
            <a:pPr eaLnBrk="1" hangingPunct="1">
              <a:defRPr/>
            </a:pPr>
            <a:r>
              <a:rPr lang="en-US" sz="4800" b="1" i="1" dirty="0" smtClean="0">
                <a:solidFill>
                  <a:schemeClr val="bg1"/>
                </a:solidFill>
                <a:effectLst>
                  <a:glow rad="152400">
                    <a:schemeClr val="tx1">
                      <a:alpha val="94000"/>
                    </a:schemeClr>
                  </a:glow>
                </a:effectLst>
              </a:rPr>
              <a:t>Where should we </a:t>
            </a:r>
            <a:r>
              <a:rPr lang="en-US" sz="4800" b="1" i="1" dirty="0" smtClean="0">
                <a:solidFill>
                  <a:srgbClr val="FFFF00"/>
                </a:solidFill>
                <a:effectLst>
                  <a:glow rad="152400">
                    <a:schemeClr val="tx1">
                      <a:alpha val="94000"/>
                    </a:schemeClr>
                  </a:glow>
                </a:effectLst>
              </a:rPr>
              <a:t>begin</a:t>
            </a:r>
            <a:r>
              <a:rPr lang="en-US" sz="4800" b="1" i="1" dirty="0" smtClean="0">
                <a:solidFill>
                  <a:schemeClr val="bg1"/>
                </a:solidFill>
                <a:effectLst>
                  <a:glow rad="152400">
                    <a:schemeClr val="tx1">
                      <a:alpha val="94000"/>
                    </a:schemeClr>
                  </a:glow>
                </a:effectLst>
              </a:rPr>
              <a:t> studying gifts?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1794" name="Group 2"/>
          <p:cNvGrpSpPr>
            <a:grpSpLocks/>
          </p:cNvGrpSpPr>
          <p:nvPr/>
        </p:nvGrpSpPr>
        <p:grpSpPr bwMode="auto">
          <a:xfrm>
            <a:off x="-53975" y="0"/>
            <a:ext cx="9350375" cy="7031038"/>
            <a:chOff x="-34" y="0"/>
            <a:chExt cx="5890" cy="4429"/>
          </a:xfrm>
        </p:grpSpPr>
        <p:sp>
          <p:nvSpPr>
            <p:cNvPr id="2167811"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67812"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1795" name="Group 5"/>
          <p:cNvGrpSpPr>
            <a:grpSpLocks/>
          </p:cNvGrpSpPr>
          <p:nvPr/>
        </p:nvGrpSpPr>
        <p:grpSpPr bwMode="auto">
          <a:xfrm>
            <a:off x="1905000" y="1181100"/>
            <a:ext cx="5219700" cy="5219700"/>
            <a:chOff x="1200" y="696"/>
            <a:chExt cx="3288" cy="3288"/>
          </a:xfrm>
        </p:grpSpPr>
        <p:sp>
          <p:nvSpPr>
            <p:cNvPr id="2167814"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167815"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167816" name="Text Box 8"/>
          <p:cNvSpPr txBox="1">
            <a:spLocks noChangeArrowheads="1"/>
          </p:cNvSpPr>
          <p:nvPr/>
        </p:nvSpPr>
        <p:spPr bwMode="auto">
          <a:xfrm>
            <a:off x="35814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buFontTx/>
              <a:buChar char="•"/>
              <a:defRPr/>
            </a:pPr>
            <a:endParaRPr lang="en-US" sz="2400">
              <a:cs typeface="+mn-cs"/>
            </a:endParaRPr>
          </a:p>
        </p:txBody>
      </p:sp>
      <p:sp>
        <p:nvSpPr>
          <p:cNvPr id="2167817"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a:noFill/>
          </a:ln>
          <a:effectLst>
            <a:outerShdw blurRad="63500" dist="38099" dir="2700000" algn="ctr" rotWithShape="0">
              <a:schemeClr val="tx1">
                <a:alpha val="74998"/>
              </a:schemeClr>
            </a:outerShdw>
          </a:effectLst>
          <a:extLst>
            <a:ext uri="{91240B29-F687-4f45-9708-019B960494DF}">
              <a14:hiddenLine xmlns:a14="http://schemas.microsoft.com/office/drawing/2010/main" w="76200">
                <a:solidFill>
                  <a:srgbClr val="FF3300"/>
                </a:solidFill>
                <a:miter lim="800000"/>
                <a:headEnd/>
                <a:tailEnd/>
              </a14:hiddenLine>
            </a:ext>
          </a:extLst>
        </p:spPr>
        <p:txBody>
          <a:bodyPr wrap="none" anchor="ctr"/>
          <a:lstStyle/>
          <a:p>
            <a:pPr>
              <a:defRPr/>
            </a:pPr>
            <a:endParaRPr lang="en-US">
              <a:cs typeface="+mn-cs"/>
            </a:endParaRPr>
          </a:p>
        </p:txBody>
      </p:sp>
      <p:sp>
        <p:nvSpPr>
          <p:cNvPr id="2167818" name="Text Box 10"/>
          <p:cNvSpPr txBox="1">
            <a:spLocks noChangeArrowheads="1"/>
          </p:cNvSpPr>
          <p:nvPr/>
        </p:nvSpPr>
        <p:spPr bwMode="auto">
          <a:xfrm>
            <a:off x="4114800" y="20415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167819" name="Text Box 11"/>
          <p:cNvSpPr txBox="1">
            <a:spLocks noChangeArrowheads="1"/>
          </p:cNvSpPr>
          <p:nvPr/>
        </p:nvSpPr>
        <p:spPr bwMode="auto">
          <a:xfrm>
            <a:off x="5608638" y="42513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167820" name="Text Box 12"/>
          <p:cNvSpPr txBox="1">
            <a:spLocks noChangeArrowheads="1"/>
          </p:cNvSpPr>
          <p:nvPr/>
        </p:nvSpPr>
        <p:spPr bwMode="auto">
          <a:xfrm>
            <a:off x="2438400" y="42513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167821" name="Text Box 13"/>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grpSp>
        <p:nvGrpSpPr>
          <p:cNvPr id="2167822" name="Group 14"/>
          <p:cNvGrpSpPr>
            <a:grpSpLocks/>
          </p:cNvGrpSpPr>
          <p:nvPr/>
        </p:nvGrpSpPr>
        <p:grpSpPr bwMode="auto">
          <a:xfrm>
            <a:off x="3629025" y="2862263"/>
            <a:ext cx="1981200" cy="1752600"/>
            <a:chOff x="2286" y="1803"/>
            <a:chExt cx="1248" cy="1104"/>
          </a:xfrm>
        </p:grpSpPr>
        <p:sp>
          <p:nvSpPr>
            <p:cNvPr id="2167823" name="Text Box 15"/>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GOD</a:t>
              </a:r>
            </a:p>
          </p:txBody>
        </p:sp>
        <p:sp>
          <p:nvSpPr>
            <p:cNvPr id="2167824"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167825" name="Text Box 17"/>
          <p:cNvSpPr txBox="1">
            <a:spLocks noChangeArrowheads="1"/>
          </p:cNvSpPr>
          <p:nvPr/>
        </p:nvSpPr>
        <p:spPr bwMode="auto">
          <a:xfrm>
            <a:off x="3714750" y="14319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167826" name="Text Box 18"/>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167827"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167828"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167829"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167830" name="Rectangle 22"/>
          <p:cNvSpPr>
            <a:spLocks noGrp="1" noChangeArrowheads="1"/>
          </p:cNvSpPr>
          <p:nvPr>
            <p:ph type="title" idx="4294967295"/>
          </p:nvPr>
        </p:nvSpPr>
        <p:spPr>
          <a:xfrm>
            <a:off x="0" y="228600"/>
            <a:ext cx="9144000" cy="1143000"/>
          </a:xfrm>
          <a:effectLst>
            <a:outerShdw blurRad="63500" dist="35921" dir="2700000" algn="ctr" rotWithShape="0">
              <a:schemeClr val="tx1">
                <a:alpha val="74998"/>
              </a:schemeClr>
            </a:outerShdw>
          </a:effectLst>
        </p:spPr>
        <p:txBody>
          <a:bodyPr/>
          <a:lstStyle/>
          <a:p>
            <a:pPr eaLnBrk="1" hangingPunct="1">
              <a:defRPr/>
            </a:pPr>
            <a:r>
              <a:rPr lang="en-US" sz="4000" b="1" i="1" smtClean="0">
                <a:solidFill>
                  <a:schemeClr val="bg1"/>
                </a:solidFill>
              </a:rPr>
              <a:t>I. Understanding gifts begins with seeing Christ as </a:t>
            </a:r>
            <a:r>
              <a:rPr lang="en-US" sz="4000" b="1" i="1" smtClean="0">
                <a:solidFill>
                  <a:srgbClr val="FFFF00"/>
                </a:solidFill>
              </a:rPr>
              <a:t>God</a:t>
            </a:r>
            <a:r>
              <a:rPr lang="en-US" sz="4000" b="1" i="1" smtClean="0">
                <a:solidFill>
                  <a:schemeClr val="bg1"/>
                </a:solidFill>
              </a:rPr>
              <a:t> (1-3).</a:t>
            </a:r>
          </a:p>
        </p:txBody>
      </p:sp>
      <p:pic>
        <p:nvPicPr>
          <p:cNvPr id="161809" name="Picture 2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5065713"/>
            <a:ext cx="144621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67822"/>
                                        </p:tgtEl>
                                        <p:attrNameLst>
                                          <p:attrName>style.visibility</p:attrName>
                                        </p:attrNameLst>
                                      </p:cBhvr>
                                      <p:to>
                                        <p:strVal val="visible"/>
                                      </p:to>
                                    </p:set>
                                    <p:animEffect transition="in" filter="fade">
                                      <p:cBhvr>
                                        <p:cTn id="7" dur="2000"/>
                                        <p:tgtEl>
                                          <p:spTgt spid="2167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7825"/>
                                        </p:tgtEl>
                                        <p:attrNameLst>
                                          <p:attrName>style.visibility</p:attrName>
                                        </p:attrNameLst>
                                      </p:cBhvr>
                                      <p:to>
                                        <p:strVal val="visible"/>
                                      </p:to>
                                    </p:set>
                                    <p:animEffect transition="in" filter="fade">
                                      <p:cBhvr>
                                        <p:cTn id="12" dur="2000"/>
                                        <p:tgtEl>
                                          <p:spTgt spid="216782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167818"/>
                                        </p:tgtEl>
                                        <p:attrNameLst>
                                          <p:attrName>style.visibility</p:attrName>
                                        </p:attrNameLst>
                                      </p:cBhvr>
                                      <p:to>
                                        <p:strVal val="visible"/>
                                      </p:to>
                                    </p:set>
                                    <p:animEffect transition="in" filter="fade">
                                      <p:cBhvr>
                                        <p:cTn id="16" dur="2000"/>
                                        <p:tgtEl>
                                          <p:spTgt spid="21678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67821"/>
                                        </p:tgtEl>
                                        <p:attrNameLst>
                                          <p:attrName>style.visibility</p:attrName>
                                        </p:attrNameLst>
                                      </p:cBhvr>
                                      <p:to>
                                        <p:strVal val="visible"/>
                                      </p:to>
                                    </p:set>
                                    <p:animEffect transition="in" filter="fade">
                                      <p:cBhvr>
                                        <p:cTn id="21" dur="2000"/>
                                        <p:tgtEl>
                                          <p:spTgt spid="2167821"/>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167820"/>
                                        </p:tgtEl>
                                        <p:attrNameLst>
                                          <p:attrName>style.visibility</p:attrName>
                                        </p:attrNameLst>
                                      </p:cBhvr>
                                      <p:to>
                                        <p:strVal val="visible"/>
                                      </p:to>
                                    </p:set>
                                    <p:animEffect transition="in" filter="fade">
                                      <p:cBhvr>
                                        <p:cTn id="25" dur="2000"/>
                                        <p:tgtEl>
                                          <p:spTgt spid="21678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67826"/>
                                        </p:tgtEl>
                                        <p:attrNameLst>
                                          <p:attrName>style.visibility</p:attrName>
                                        </p:attrNameLst>
                                      </p:cBhvr>
                                      <p:to>
                                        <p:strVal val="visible"/>
                                      </p:to>
                                    </p:set>
                                    <p:animEffect transition="in" filter="fade">
                                      <p:cBhvr>
                                        <p:cTn id="30" dur="2000"/>
                                        <p:tgtEl>
                                          <p:spTgt spid="2167826"/>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67819"/>
                                        </p:tgtEl>
                                        <p:attrNameLst>
                                          <p:attrName>style.visibility</p:attrName>
                                        </p:attrNameLst>
                                      </p:cBhvr>
                                      <p:to>
                                        <p:strVal val="visible"/>
                                      </p:to>
                                    </p:set>
                                    <p:animEffect transition="in" filter="fade">
                                      <p:cBhvr>
                                        <p:cTn id="34" dur="2000"/>
                                        <p:tgtEl>
                                          <p:spTgt spid="21678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67827"/>
                                        </p:tgtEl>
                                        <p:attrNameLst>
                                          <p:attrName>style.visibility</p:attrName>
                                        </p:attrNameLst>
                                      </p:cBhvr>
                                      <p:to>
                                        <p:strVal val="visible"/>
                                      </p:to>
                                    </p:set>
                                    <p:animEffect transition="in" filter="fade">
                                      <p:cBhvr>
                                        <p:cTn id="39" dur="2000"/>
                                        <p:tgtEl>
                                          <p:spTgt spid="216782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67829"/>
                                        </p:tgtEl>
                                        <p:attrNameLst>
                                          <p:attrName>style.visibility</p:attrName>
                                        </p:attrNameLst>
                                      </p:cBhvr>
                                      <p:to>
                                        <p:strVal val="visible"/>
                                      </p:to>
                                    </p:set>
                                    <p:animEffect transition="in" filter="fade">
                                      <p:cBhvr>
                                        <p:cTn id="44" dur="2000"/>
                                        <p:tgtEl>
                                          <p:spTgt spid="21678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67828"/>
                                        </p:tgtEl>
                                        <p:attrNameLst>
                                          <p:attrName>style.visibility</p:attrName>
                                        </p:attrNameLst>
                                      </p:cBhvr>
                                      <p:to>
                                        <p:strVal val="visible"/>
                                      </p:to>
                                    </p:set>
                                    <p:animEffect transition="in" filter="fade">
                                      <p:cBhvr>
                                        <p:cTn id="49" dur="2000"/>
                                        <p:tgtEl>
                                          <p:spTgt spid="216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7818" grpId="0"/>
      <p:bldP spid="2167819" grpId="0"/>
      <p:bldP spid="2167820" grpId="0"/>
      <p:bldP spid="2167821" grpId="0"/>
      <p:bldP spid="2167825" grpId="0"/>
      <p:bldP spid="2167826" grpId="0"/>
      <p:bldP spid="2167827" grpId="0" animBg="1"/>
      <p:bldP spid="2167828" grpId="0" animBg="1"/>
      <p:bldP spid="21678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9858"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400">
              <a:latin typeface="Arial"/>
              <a:cs typeface="Arial"/>
            </a:endParaRPr>
          </a:p>
        </p:txBody>
      </p:sp>
      <p:grpSp>
        <p:nvGrpSpPr>
          <p:cNvPr id="163843" name="Group 3"/>
          <p:cNvGrpSpPr>
            <a:grpSpLocks/>
          </p:cNvGrpSpPr>
          <p:nvPr/>
        </p:nvGrpSpPr>
        <p:grpSpPr bwMode="auto">
          <a:xfrm>
            <a:off x="-53975" y="0"/>
            <a:ext cx="9350375" cy="7031038"/>
            <a:chOff x="-34" y="0"/>
            <a:chExt cx="5890" cy="4429"/>
          </a:xfrm>
        </p:grpSpPr>
        <p:sp>
          <p:nvSpPr>
            <p:cNvPr id="216986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a:cs typeface="Arial"/>
              </a:endParaRPr>
            </a:p>
          </p:txBody>
        </p:sp>
        <p:sp>
          <p:nvSpPr>
            <p:cNvPr id="216986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a:cs typeface="Arial"/>
              </a:endParaRPr>
            </a:p>
          </p:txBody>
        </p:sp>
      </p:grpSp>
      <p:sp>
        <p:nvSpPr>
          <p:cNvPr id="2169862"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400">
              <a:latin typeface="Arial"/>
              <a:cs typeface="Arial"/>
            </a:endParaRPr>
          </a:p>
        </p:txBody>
      </p:sp>
      <p:sp>
        <p:nvSpPr>
          <p:cNvPr id="2169863" name="Text Box 7"/>
          <p:cNvSpPr txBox="1">
            <a:spLocks noChangeArrowheads="1"/>
          </p:cNvSpPr>
          <p:nvPr/>
        </p:nvSpPr>
        <p:spPr bwMode="auto">
          <a:xfrm>
            <a:off x="3581400" y="381000"/>
            <a:ext cx="556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buFontTx/>
              <a:buChar char="•"/>
              <a:defRPr/>
            </a:pPr>
            <a:endParaRPr lang="en-US" sz="2000">
              <a:latin typeface="Arial"/>
              <a:cs typeface="Arial"/>
            </a:endParaRPr>
          </a:p>
        </p:txBody>
      </p:sp>
      <p:sp>
        <p:nvSpPr>
          <p:cNvPr id="2169864" name="Text Box 8"/>
          <p:cNvSpPr txBox="1">
            <a:spLocks noChangeArrowheads="1"/>
          </p:cNvSpPr>
          <p:nvPr/>
        </p:nvSpPr>
        <p:spPr bwMode="auto">
          <a:xfrm>
            <a:off x="1763713" y="115888"/>
            <a:ext cx="7704137" cy="618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919163" indent="-811213" algn="l">
              <a:defRPr sz="2400">
                <a:solidFill>
                  <a:schemeClr val="tx1"/>
                </a:solidFill>
                <a:latin typeface="Times New Roman" charset="0"/>
                <a:ea typeface="ＭＳ Ｐゴシック" charset="0"/>
              </a:defRPr>
            </a:lvl1pPr>
            <a:lvl2pPr marL="1316038" algn="l">
              <a:defRPr sz="2400">
                <a:solidFill>
                  <a:schemeClr val="tx1"/>
                </a:solidFill>
                <a:latin typeface="Times New Roman" charset="0"/>
                <a:ea typeface="ＭＳ Ｐゴシック" charset="0"/>
              </a:defRPr>
            </a:lvl2pPr>
            <a:lvl3pPr marL="1430338" algn="l">
              <a:defRPr sz="2400">
                <a:solidFill>
                  <a:schemeClr val="tx1"/>
                </a:solidFill>
                <a:latin typeface="Times New Roman" charset="0"/>
                <a:ea typeface="ＭＳ Ｐゴシック" charset="0"/>
              </a:defRPr>
            </a:lvl3pPr>
            <a:lvl4pPr marL="1544638"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77800" indent="-177800" eaLnBrk="1" hangingPunct="1">
              <a:defRPr/>
            </a:pPr>
            <a:r>
              <a:rPr lang="en-US" sz="3600" b="1" i="1" baseline="30000" dirty="0" smtClean="0">
                <a:solidFill>
                  <a:schemeClr val="bg1"/>
                </a:solidFill>
                <a:effectLst>
                  <a:outerShdw blurRad="50800" dist="88900" dir="2700000" algn="tl" rotWithShape="0">
                    <a:srgbClr val="000000">
                      <a:alpha val="71000"/>
                    </a:srgbClr>
                  </a:outerShdw>
                </a:effectLst>
                <a:latin typeface="Arial"/>
                <a:cs typeface="Arial"/>
              </a:rPr>
              <a:t>1</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Now about spiritual gifts, brothers, </a:t>
            </a:r>
            <a:r>
              <a:rPr lang="en-US" sz="3600" b="1" i="1" dirty="0">
                <a:solidFill>
                  <a:schemeClr val="bg1"/>
                </a:solidFill>
                <a:effectLst>
                  <a:outerShdw blurRad="50800" dist="88900" dir="2700000" algn="tl" rotWithShape="0">
                    <a:srgbClr val="000000">
                      <a:alpha val="71000"/>
                    </a:srgbClr>
                  </a:outerShdw>
                </a:effectLst>
                <a:latin typeface="Arial"/>
                <a:cs typeface="Arial"/>
              </a:rPr>
              <a:t>I</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 do not want you to be ignorant. </a:t>
            </a:r>
          </a:p>
          <a:p>
            <a:pPr marL="177800" indent="-177800" eaLnBrk="1" hangingPunct="1">
              <a:defRPr/>
            </a:pPr>
            <a:r>
              <a:rPr lang="en-US" sz="3600" b="1" i="1" baseline="30000" dirty="0" smtClean="0">
                <a:solidFill>
                  <a:schemeClr val="bg1"/>
                </a:solidFill>
                <a:effectLst>
                  <a:outerShdw blurRad="50800" dist="88900" dir="2700000" algn="tl" rotWithShape="0">
                    <a:srgbClr val="000000">
                      <a:alpha val="71000"/>
                    </a:srgbClr>
                  </a:outerShdw>
                </a:effectLst>
                <a:latin typeface="Arial"/>
                <a:cs typeface="Arial"/>
              </a:rPr>
              <a:t>2</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You know that when you were pagans, somehow or other you were led astray to mute idols. </a:t>
            </a:r>
          </a:p>
          <a:p>
            <a:pPr marL="177800" indent="-177800" eaLnBrk="1" hangingPunct="1">
              <a:defRPr/>
            </a:pPr>
            <a:r>
              <a:rPr lang="en-US" sz="3600" b="1" i="1" baseline="30000" dirty="0">
                <a:solidFill>
                  <a:schemeClr val="bg1"/>
                </a:solidFill>
                <a:effectLst>
                  <a:outerShdw blurRad="50800" dist="88900" dir="2700000" algn="tl" rotWithShape="0">
                    <a:srgbClr val="000000">
                      <a:alpha val="71000"/>
                    </a:srgbClr>
                  </a:outerShdw>
                </a:effectLst>
                <a:latin typeface="Arial"/>
                <a:cs typeface="Arial"/>
              </a:rPr>
              <a:t>3</a:t>
            </a:r>
            <a:r>
              <a:rPr lang="en-US" sz="3600" b="1" i="1" dirty="0">
                <a:solidFill>
                  <a:schemeClr val="bg1"/>
                </a:solidFill>
                <a:effectLst>
                  <a:outerShdw blurRad="50800" dist="88900" dir="2700000" algn="tl" rotWithShape="0">
                    <a:srgbClr val="000000">
                      <a:alpha val="71000"/>
                    </a:srgbClr>
                  </a:outerShdw>
                </a:effectLst>
                <a:latin typeface="Arial"/>
                <a:cs typeface="Arial"/>
              </a:rPr>
              <a:t>Therefore </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I </a:t>
            </a:r>
            <a:r>
              <a:rPr lang="en-US" sz="3600" b="1" i="1" dirty="0">
                <a:solidFill>
                  <a:schemeClr val="bg1"/>
                </a:solidFill>
                <a:effectLst>
                  <a:outerShdw blurRad="50800" dist="88900" dir="2700000" algn="tl" rotWithShape="0">
                    <a:srgbClr val="000000">
                      <a:alpha val="71000"/>
                    </a:srgbClr>
                  </a:outerShdw>
                </a:effectLst>
                <a:latin typeface="Arial"/>
                <a:cs typeface="Arial"/>
              </a:rPr>
              <a:t>tell you that no one who is speaking by the Spirit of God says, “Jesus be cursed,” and no one can say, “Jesus is Lord,” except by the Holy Spirit.</a:t>
            </a:r>
          </a:p>
        </p:txBody>
      </p:sp>
      <p:sp>
        <p:nvSpPr>
          <p:cNvPr id="2169865" name="Rectangle 9"/>
          <p:cNvSpPr>
            <a:spLocks noGrp="1" noChangeArrowheads="1"/>
          </p:cNvSpPr>
          <p:nvPr>
            <p:ph type="title" idx="4294967295"/>
          </p:nvPr>
        </p:nvSpPr>
        <p:spPr>
          <a:xfrm>
            <a:off x="879475" y="6381750"/>
            <a:ext cx="8229600" cy="523875"/>
          </a:xfrm>
          <a:effectLst>
            <a:outerShdw blurRad="63500" dist="38099" dir="2700000" algn="ctr" rotWithShape="0">
              <a:schemeClr val="tx1">
                <a:alpha val="74998"/>
              </a:scheme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pPr algn="r" eaLnBrk="1" hangingPunct="1">
              <a:spcBef>
                <a:spcPct val="50000"/>
              </a:spcBef>
              <a:defRPr/>
            </a:pPr>
            <a:r>
              <a:rPr lang="en-US" sz="2800" b="1" dirty="0" smtClean="0">
                <a:latin typeface="Arial"/>
                <a:cs typeface="Arial"/>
              </a:rPr>
              <a:t>1 Corinthians 12:1-3 (NIV)</a:t>
            </a:r>
          </a:p>
        </p:txBody>
      </p:sp>
      <p:pic>
        <p:nvPicPr>
          <p:cNvPr id="163848"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190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Basic Issues in 1 Cor 12</a:t>
            </a:r>
            <a:endParaRPr lang="en-US" sz="5400">
              <a:solidFill>
                <a:schemeClr val="bg1"/>
              </a:solidFill>
              <a:latin typeface="Arial" charset="0"/>
              <a:ea typeface="ヒラギノ角ゴ Pro W3" charset="0"/>
              <a:cs typeface="Arial" charset="0"/>
            </a:endParaRPr>
          </a:p>
        </p:txBody>
      </p:sp>
      <p:sp>
        <p:nvSpPr>
          <p:cNvPr id="167938" name="Text Box 3"/>
          <p:cNvSpPr txBox="1">
            <a:spLocks noChangeArrowheads="1"/>
          </p:cNvSpPr>
          <p:nvPr/>
        </p:nvSpPr>
        <p:spPr bwMode="auto">
          <a:xfrm>
            <a:off x="2209800" y="2125663"/>
            <a:ext cx="65389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4400" b="1">
                <a:solidFill>
                  <a:srgbClr val="000000"/>
                </a:solidFill>
                <a:latin typeface="Arial" charset="0"/>
                <a:cs typeface="Arial" charset="0"/>
              </a:rPr>
              <a:t>What</a:t>
            </a:r>
          </a:p>
          <a:p>
            <a:pPr algn="l" eaLnBrk="1" hangingPunct="1"/>
            <a:r>
              <a:rPr lang="en-US" sz="4400" b="1">
                <a:solidFill>
                  <a:srgbClr val="000000"/>
                </a:solidFill>
                <a:latin typeface="Arial" charset="0"/>
                <a:cs typeface="Arial" charset="0"/>
              </a:rPr>
              <a:t>Who</a:t>
            </a:r>
          </a:p>
          <a:p>
            <a:pPr algn="l" eaLnBrk="1" hangingPunct="1"/>
            <a:r>
              <a:rPr lang="en-US" sz="4400" b="1">
                <a:solidFill>
                  <a:srgbClr val="000000"/>
                </a:solidFill>
                <a:latin typeface="Arial" charset="0"/>
                <a:cs typeface="Arial" charset="0"/>
              </a:rPr>
              <a:t>Where</a:t>
            </a:r>
          </a:p>
          <a:p>
            <a:pPr algn="l" eaLnBrk="1" hangingPunct="1"/>
            <a:r>
              <a:rPr lang="en-US" sz="4400" b="1">
                <a:solidFill>
                  <a:srgbClr val="000000"/>
                </a:solidFill>
                <a:latin typeface="Arial" charset="0"/>
                <a:cs typeface="Arial" charset="0"/>
              </a:rPr>
              <a:t>When</a:t>
            </a:r>
          </a:p>
          <a:p>
            <a:pPr algn="l" eaLnBrk="1" hangingPunct="1"/>
            <a:r>
              <a:rPr lang="en-US" sz="4400" b="1">
                <a:solidFill>
                  <a:srgbClr val="000000"/>
                </a:solidFill>
                <a:latin typeface="Arial" charset="0"/>
                <a:cs typeface="Arial" charset="0"/>
              </a:rPr>
              <a:t>Why</a:t>
            </a: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pic>
        <p:nvPicPr>
          <p:cNvPr id="16794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40200" y="2205038"/>
            <a:ext cx="471646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2" name="Picture 1" descr="discover explor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8313" y="4797425"/>
            <a:ext cx="1746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What are spiritual gifts?</a:t>
            </a:r>
            <a:endParaRPr lang="en-US" sz="5400">
              <a:solidFill>
                <a:schemeClr val="bg1"/>
              </a:solidFill>
              <a:latin typeface="Arial" charset="0"/>
              <a:ea typeface="ヒラギノ角ゴ Pro W3" charset="0"/>
              <a:cs typeface="Arial" charset="0"/>
            </a:endParaRP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sp>
        <p:nvSpPr>
          <p:cNvPr id="169987" name="Text Box 3"/>
          <p:cNvSpPr txBox="1">
            <a:spLocks noChangeArrowheads="1"/>
          </p:cNvSpPr>
          <p:nvPr/>
        </p:nvSpPr>
        <p:spPr bwMode="auto">
          <a:xfrm>
            <a:off x="1979613" y="2125663"/>
            <a:ext cx="6913562"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3600" b="1">
                <a:solidFill>
                  <a:srgbClr val="000000"/>
                </a:solidFill>
                <a:latin typeface="Arial" charset="0"/>
                <a:cs typeface="Arial" charset="0"/>
              </a:rPr>
              <a:t>"A spiritual gift is </a:t>
            </a:r>
            <a:r>
              <a:rPr lang="en-US" sz="3600" b="1">
                <a:solidFill>
                  <a:srgbClr val="FF0000"/>
                </a:solidFill>
                <a:latin typeface="Arial" charset="0"/>
                <a:cs typeface="Arial" charset="0"/>
              </a:rPr>
              <a:t>any ability</a:t>
            </a:r>
            <a:r>
              <a:rPr lang="en-US" sz="3600" b="1">
                <a:solidFill>
                  <a:srgbClr val="000000"/>
                </a:solidFill>
                <a:latin typeface="Arial" charset="0"/>
                <a:cs typeface="Arial" charset="0"/>
              </a:rPr>
              <a:t> that is empowered by the Holy Spirit and used in </a:t>
            </a:r>
            <a:r>
              <a:rPr lang="en-US" sz="3600" b="1">
                <a:solidFill>
                  <a:srgbClr val="FF0000"/>
                </a:solidFill>
                <a:latin typeface="Arial" charset="0"/>
                <a:cs typeface="Arial" charset="0"/>
              </a:rPr>
              <a:t>any ministry</a:t>
            </a:r>
            <a:r>
              <a:rPr lang="en-US" sz="3600" b="1">
                <a:solidFill>
                  <a:srgbClr val="000000"/>
                </a:solidFill>
                <a:latin typeface="Arial" charset="0"/>
                <a:cs typeface="Arial" charset="0"/>
              </a:rPr>
              <a:t> of the church"</a:t>
            </a:r>
            <a:endParaRPr lang="en-US" sz="1800" b="1">
              <a:solidFill>
                <a:srgbClr val="000000"/>
              </a:solidFill>
              <a:latin typeface="Arial" charset="0"/>
              <a:cs typeface="Arial" charset="0"/>
            </a:endParaRPr>
          </a:p>
          <a:p>
            <a:pPr algn="l" eaLnBrk="1" hangingPunct="1"/>
            <a:endParaRPr lang="en-US" sz="1800" b="1">
              <a:solidFill>
                <a:srgbClr val="000000"/>
              </a:solidFill>
              <a:latin typeface="Arial" charset="0"/>
              <a:cs typeface="Arial" charset="0"/>
            </a:endParaRPr>
          </a:p>
          <a:p>
            <a:pPr algn="r" eaLnBrk="1" hangingPunct="1"/>
            <a:r>
              <a:rPr lang="en-US" sz="3200" b="1">
                <a:solidFill>
                  <a:srgbClr val="000000"/>
                </a:solidFill>
                <a:latin typeface="Arial" charset="0"/>
                <a:cs typeface="Arial" charset="0"/>
              </a:rPr>
              <a:t>Wayne Grudem, </a:t>
            </a:r>
            <a:br>
              <a:rPr lang="en-US" sz="3200" b="1">
                <a:solidFill>
                  <a:srgbClr val="000000"/>
                </a:solidFill>
                <a:latin typeface="Arial" charset="0"/>
                <a:cs typeface="Arial" charset="0"/>
              </a:rPr>
            </a:br>
            <a:r>
              <a:rPr lang="en-US" sz="3200" b="1" i="1">
                <a:solidFill>
                  <a:srgbClr val="000000"/>
                </a:solidFill>
                <a:latin typeface="Arial" charset="0"/>
                <a:cs typeface="Arial" charset="0"/>
              </a:rPr>
              <a:t>Systematic Theology</a:t>
            </a:r>
            <a:r>
              <a:rPr lang="en-US" sz="3200" b="1">
                <a:solidFill>
                  <a:srgbClr val="000000"/>
                </a:solidFill>
                <a:latin typeface="Arial" charset="0"/>
                <a:cs typeface="Arial" charset="0"/>
              </a:rPr>
              <a:t>, 1016</a:t>
            </a:r>
            <a:endParaRPr lang="en-US" sz="4400" b="1">
              <a:solidFill>
                <a:srgbClr val="000000"/>
              </a:solidFill>
              <a:latin typeface="Arial" charset="0"/>
              <a:cs typeface="Arial" charset="0"/>
            </a:endParaRPr>
          </a:p>
        </p:txBody>
      </p:sp>
      <p:pic>
        <p:nvPicPr>
          <p:cNvPr id="1699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What are spiritual gifts?</a:t>
            </a:r>
            <a:endParaRPr lang="en-US" sz="5400">
              <a:solidFill>
                <a:schemeClr val="bg1"/>
              </a:solidFill>
              <a:latin typeface="Arial" charset="0"/>
              <a:ea typeface="ヒラギノ角ゴ Pro W3" charset="0"/>
              <a:cs typeface="Arial" charset="0"/>
            </a:endParaRP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sp>
        <p:nvSpPr>
          <p:cNvPr id="172035" name="Text Box 3"/>
          <p:cNvSpPr txBox="1">
            <a:spLocks noChangeArrowheads="1"/>
          </p:cNvSpPr>
          <p:nvPr/>
        </p:nvSpPr>
        <p:spPr bwMode="auto">
          <a:xfrm>
            <a:off x="1979613" y="2125663"/>
            <a:ext cx="691356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r" eaLnBrk="1" hangingPunct="1"/>
            <a:r>
              <a:rPr lang="en-US" sz="3600" b="1">
                <a:solidFill>
                  <a:srgbClr val="000000"/>
                </a:solidFill>
                <a:latin typeface="Arial" charset="0"/>
                <a:cs typeface="Arial" charset="0"/>
              </a:rPr>
              <a:t>"…a God-given ability for service"</a:t>
            </a:r>
            <a:endParaRPr lang="en-US" sz="1800" b="1">
              <a:solidFill>
                <a:srgbClr val="000000"/>
              </a:solidFill>
              <a:latin typeface="Arial" charset="0"/>
              <a:cs typeface="Arial" charset="0"/>
            </a:endParaRPr>
          </a:p>
          <a:p>
            <a:pPr algn="r" eaLnBrk="1" hangingPunct="1"/>
            <a:r>
              <a:rPr lang="en-US" sz="3200" b="1">
                <a:solidFill>
                  <a:srgbClr val="000000"/>
                </a:solidFill>
                <a:latin typeface="Arial" charset="0"/>
                <a:cs typeface="Arial" charset="0"/>
              </a:rPr>
              <a:t>Charles Ryrie, </a:t>
            </a:r>
            <a:br>
              <a:rPr lang="en-US" sz="3200" b="1">
                <a:solidFill>
                  <a:srgbClr val="000000"/>
                </a:solidFill>
                <a:latin typeface="Arial" charset="0"/>
                <a:cs typeface="Arial" charset="0"/>
              </a:rPr>
            </a:br>
            <a:r>
              <a:rPr lang="en-US" sz="3200" b="1" i="1">
                <a:solidFill>
                  <a:srgbClr val="000000"/>
                </a:solidFill>
                <a:latin typeface="Arial" charset="0"/>
                <a:cs typeface="Arial" charset="0"/>
              </a:rPr>
              <a:t>Basic Theology</a:t>
            </a:r>
            <a:r>
              <a:rPr lang="en-US" sz="3200" b="1">
                <a:solidFill>
                  <a:srgbClr val="000000"/>
                </a:solidFill>
                <a:latin typeface="Arial" charset="0"/>
                <a:cs typeface="Arial" charset="0"/>
              </a:rPr>
              <a:t>, 367</a:t>
            </a:r>
            <a:endParaRPr lang="en-US" sz="4400" b="1">
              <a:solidFill>
                <a:srgbClr val="000000"/>
              </a:solidFill>
              <a:latin typeface="Arial" charset="0"/>
              <a:cs typeface="Arial" charset="0"/>
            </a:endParaRPr>
          </a:p>
        </p:txBody>
      </p:sp>
      <p:sp>
        <p:nvSpPr>
          <p:cNvPr id="172036" name="Text Box 3"/>
          <p:cNvSpPr txBox="1">
            <a:spLocks noChangeArrowheads="1"/>
          </p:cNvSpPr>
          <p:nvPr/>
        </p:nvSpPr>
        <p:spPr bwMode="auto">
          <a:xfrm>
            <a:off x="1979613" y="4556125"/>
            <a:ext cx="691356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r" eaLnBrk="1" hangingPunct="1"/>
            <a:r>
              <a:rPr lang="en-US" sz="3600" b="1">
                <a:solidFill>
                  <a:srgbClr val="660066"/>
                </a:solidFill>
                <a:latin typeface="Arial" charset="0"/>
                <a:cs typeface="Arial" charset="0"/>
              </a:rPr>
              <a:t>"…a spiritual capacity for development"</a:t>
            </a:r>
            <a:endParaRPr lang="en-US" sz="1800" b="1">
              <a:solidFill>
                <a:srgbClr val="660066"/>
              </a:solidFill>
              <a:latin typeface="Arial" charset="0"/>
              <a:cs typeface="Arial" charset="0"/>
            </a:endParaRPr>
          </a:p>
          <a:p>
            <a:pPr algn="r" eaLnBrk="1" hangingPunct="1"/>
            <a:r>
              <a:rPr lang="en-US" sz="3200" b="1">
                <a:solidFill>
                  <a:srgbClr val="660066"/>
                </a:solidFill>
                <a:latin typeface="Arial" charset="0"/>
                <a:cs typeface="Arial" charset="0"/>
              </a:rPr>
              <a:t>Earl Radmacher, </a:t>
            </a:r>
            <a:br>
              <a:rPr lang="en-US" sz="3200" b="1">
                <a:solidFill>
                  <a:srgbClr val="660066"/>
                </a:solidFill>
                <a:latin typeface="Arial" charset="0"/>
                <a:cs typeface="Arial" charset="0"/>
              </a:rPr>
            </a:br>
            <a:r>
              <a:rPr lang="en-US" sz="2800" b="1" i="1">
                <a:solidFill>
                  <a:srgbClr val="660066"/>
                </a:solidFill>
                <a:latin typeface="Arial" charset="0"/>
                <a:cs typeface="Arial" charset="0"/>
              </a:rPr>
              <a:t>Sermon on Gifts</a:t>
            </a:r>
            <a:endParaRPr lang="en-US" sz="4400" b="1">
              <a:solidFill>
                <a:srgbClr val="660066"/>
              </a:solidFill>
              <a:latin typeface="Arial" charset="0"/>
              <a:cs typeface="Arial" charset="0"/>
            </a:endParaRPr>
          </a:p>
        </p:txBody>
      </p:sp>
      <p:pic>
        <p:nvPicPr>
          <p:cNvPr id="172037"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What are spiritual gifts?</a:t>
            </a:r>
            <a:endParaRPr lang="en-US" sz="5400">
              <a:solidFill>
                <a:schemeClr val="bg1"/>
              </a:solidFill>
              <a:latin typeface="Arial" charset="0"/>
              <a:ea typeface="ヒラギノ角ゴ Pro W3" charset="0"/>
              <a:cs typeface="Arial" charset="0"/>
            </a:endParaRP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sp>
        <p:nvSpPr>
          <p:cNvPr id="174083" name="Text Box 3"/>
          <p:cNvSpPr txBox="1">
            <a:spLocks noChangeArrowheads="1"/>
          </p:cNvSpPr>
          <p:nvPr/>
        </p:nvSpPr>
        <p:spPr bwMode="auto">
          <a:xfrm>
            <a:off x="1993900" y="2125663"/>
            <a:ext cx="6538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3600" b="1">
                <a:solidFill>
                  <a:srgbClr val="000000"/>
                </a:solidFill>
                <a:latin typeface="Arial" charset="0"/>
                <a:cs typeface="Arial" charset="0"/>
              </a:rPr>
              <a:t>Spiritual Gifts are </a:t>
            </a:r>
            <a:r>
              <a:rPr lang="en-US" sz="3600" b="1">
                <a:solidFill>
                  <a:srgbClr val="FF0000"/>
                </a:solidFill>
                <a:latin typeface="Arial" charset="0"/>
                <a:cs typeface="Arial" charset="0"/>
              </a:rPr>
              <a:t>Not</a:t>
            </a:r>
            <a:r>
              <a:rPr lang="en-US" sz="3600" b="1">
                <a:solidFill>
                  <a:srgbClr val="000000"/>
                </a:solidFill>
                <a:latin typeface="Arial" charset="0"/>
                <a:cs typeface="Arial" charset="0"/>
              </a:rPr>
              <a:t>:</a:t>
            </a:r>
          </a:p>
        </p:txBody>
      </p:sp>
      <p:sp>
        <p:nvSpPr>
          <p:cNvPr id="6" name="Text Box 3"/>
          <p:cNvSpPr txBox="1">
            <a:spLocks noChangeArrowheads="1"/>
          </p:cNvSpPr>
          <p:nvPr/>
        </p:nvSpPr>
        <p:spPr bwMode="auto">
          <a:xfrm>
            <a:off x="1979613" y="3068638"/>
            <a:ext cx="6985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538163">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buFont typeface="Times New Roman" charset="0"/>
              <a:buAutoNum type="alphaLcParenR"/>
            </a:pPr>
            <a:r>
              <a:rPr lang="en-US" sz="2800" b="1">
                <a:solidFill>
                  <a:srgbClr val="FF0000"/>
                </a:solidFill>
                <a:latin typeface="Arial" charset="0"/>
                <a:cs typeface="Arial" charset="0"/>
              </a:rPr>
              <a:t>Place of Service</a:t>
            </a:r>
            <a:r>
              <a:rPr lang="en-US" sz="2800" b="1">
                <a:solidFill>
                  <a:srgbClr val="000000"/>
                </a:solidFill>
                <a:latin typeface="Arial" charset="0"/>
                <a:cs typeface="Arial" charset="0"/>
              </a:rPr>
              <a:t>: </a:t>
            </a:r>
            <a:r>
              <a:rPr lang="en-US" sz="2800" b="1" i="1">
                <a:solidFill>
                  <a:srgbClr val="000000"/>
                </a:solidFill>
                <a:latin typeface="Arial" charset="0"/>
                <a:cs typeface="Arial" charset="0"/>
              </a:rPr>
              <a:t>the gift is the ability, not where the ability is used</a:t>
            </a:r>
          </a:p>
          <a:p>
            <a:pPr algn="l" eaLnBrk="1" hangingPunct="1">
              <a:buFont typeface="Times New Roman" charset="0"/>
              <a:buAutoNum type="alphaLcParenR"/>
            </a:pPr>
            <a:r>
              <a:rPr lang="en-US" sz="2800" b="1">
                <a:solidFill>
                  <a:srgbClr val="FF0000"/>
                </a:solidFill>
                <a:latin typeface="Arial" charset="0"/>
                <a:cs typeface="Arial" charset="0"/>
              </a:rPr>
              <a:t>Age Group Ministry</a:t>
            </a:r>
            <a:r>
              <a:rPr lang="en-US" sz="2800" b="1">
                <a:solidFill>
                  <a:srgbClr val="000000"/>
                </a:solidFill>
                <a:latin typeface="Arial" charset="0"/>
                <a:cs typeface="Arial" charset="0"/>
              </a:rPr>
              <a:t>: </a:t>
            </a:r>
            <a:r>
              <a:rPr lang="en-US" sz="2800" b="1" i="1">
                <a:solidFill>
                  <a:srgbClr val="000000"/>
                </a:solidFill>
                <a:latin typeface="Arial" charset="0"/>
                <a:cs typeface="Arial" charset="0"/>
              </a:rPr>
              <a:t>the gift is the ability, not who benefits from it</a:t>
            </a:r>
          </a:p>
          <a:p>
            <a:pPr algn="l" eaLnBrk="1" hangingPunct="1">
              <a:buFont typeface="Times New Roman" charset="0"/>
              <a:buAutoNum type="alphaLcParenR"/>
            </a:pPr>
            <a:r>
              <a:rPr lang="en-US" sz="2800" b="1">
                <a:solidFill>
                  <a:srgbClr val="FF0000"/>
                </a:solidFill>
                <a:latin typeface="Arial" charset="0"/>
                <a:cs typeface="Arial" charset="0"/>
              </a:rPr>
              <a:t>Natural Talents</a:t>
            </a:r>
            <a:r>
              <a:rPr lang="en-US" sz="2800" b="1">
                <a:solidFill>
                  <a:srgbClr val="000000"/>
                </a:solidFill>
                <a:latin typeface="Arial" charset="0"/>
                <a:cs typeface="Arial" charset="0"/>
              </a:rPr>
              <a:t>: </a:t>
            </a:r>
            <a:r>
              <a:rPr lang="en-US" sz="2800" b="1" i="1">
                <a:solidFill>
                  <a:srgbClr val="000000"/>
                </a:solidFill>
                <a:latin typeface="Arial" charset="0"/>
                <a:cs typeface="Arial" charset="0"/>
              </a:rPr>
              <a:t>the gift is the ability, not whether it came at birth</a:t>
            </a:r>
          </a:p>
        </p:txBody>
      </p:sp>
      <p:sp>
        <p:nvSpPr>
          <p:cNvPr id="7" name="Text Box 3"/>
          <p:cNvSpPr txBox="1">
            <a:spLocks noChangeArrowheads="1"/>
          </p:cNvSpPr>
          <p:nvPr/>
        </p:nvSpPr>
        <p:spPr bwMode="auto">
          <a:xfrm>
            <a:off x="2627313" y="5859463"/>
            <a:ext cx="6337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2800" b="1">
                <a:solidFill>
                  <a:srgbClr val="000090"/>
                </a:solidFill>
                <a:latin typeface="Arial" charset="0"/>
                <a:cs typeface="Arial" charset="0"/>
              </a:rPr>
              <a:t>Spiritual gifts are only those mentioned in the Word of God</a:t>
            </a:r>
            <a:endParaRPr lang="en-US" sz="2800" b="1" i="1">
              <a:solidFill>
                <a:srgbClr val="000090"/>
              </a:solidFill>
              <a:latin typeface="Arial" charset="0"/>
              <a:cs typeface="Arial" charset="0"/>
            </a:endParaRPr>
          </a:p>
        </p:txBody>
      </p:sp>
      <p:pic>
        <p:nvPicPr>
          <p:cNvPr id="174086"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0" name="Rectangle 3"/>
          <p:cNvSpPr>
            <a:spLocks noGrp="1" noChangeArrowheads="1"/>
          </p:cNvSpPr>
          <p:nvPr>
            <p:ph type="title" idx="4294967295"/>
          </p:nvPr>
        </p:nvSpPr>
        <p:spPr>
          <a:xfrm>
            <a:off x="3175" y="3625850"/>
            <a:ext cx="9144000" cy="3259138"/>
          </a:xfrm>
          <a:solidFill>
            <a:schemeClr val="tx1"/>
          </a:solidFill>
        </p:spPr>
        <p:txBody>
          <a:bodyPr/>
          <a:lstStyle/>
          <a:p>
            <a:pPr eaLnBrk="1" hangingPunct="1"/>
            <a:r>
              <a:rPr lang="en-US" sz="3200" b="1">
                <a:solidFill>
                  <a:srgbClr val="FFFFFF"/>
                </a:solidFill>
                <a:latin typeface="Arial" charset="0"/>
                <a:ea typeface="ＭＳ Ｐゴシック" charset="0"/>
                <a:cs typeface="ＭＳ Ｐゴシック" charset="0"/>
              </a:rPr>
              <a:t>"Just as our bodies have many parts and each part has a special function,  </a:t>
            </a:r>
            <a:r>
              <a:rPr lang="en-US" sz="3200" b="1" baseline="30000">
                <a:solidFill>
                  <a:srgbClr val="FFFFFF"/>
                </a:solidFill>
                <a:latin typeface="Arial" charset="0"/>
                <a:ea typeface="ＭＳ Ｐゴシック" charset="0"/>
                <a:cs typeface="ＭＳ Ｐゴシック" charset="0"/>
              </a:rPr>
              <a:t>5</a:t>
            </a:r>
            <a:r>
              <a:rPr lang="en-US" sz="3200" b="1">
                <a:solidFill>
                  <a:srgbClr val="FFFFFF"/>
                </a:solidFill>
                <a:latin typeface="Arial" charset="0"/>
                <a:ea typeface="ＭＳ Ｐゴシック" charset="0"/>
                <a:cs typeface="ＭＳ Ｐゴシック" charset="0"/>
              </a:rPr>
              <a:t>so it is with Christ’s body. We are many parts of one body, and we all belong to each other" </a:t>
            </a:r>
            <a:br>
              <a:rPr lang="en-US" sz="3200" b="1">
                <a:solidFill>
                  <a:srgbClr val="FFFFFF"/>
                </a:solidFill>
                <a:latin typeface="Arial" charset="0"/>
                <a:ea typeface="ＭＳ Ｐゴシック" charset="0"/>
                <a:cs typeface="ＭＳ Ｐゴシック" charset="0"/>
              </a:rPr>
            </a:br>
            <a:r>
              <a:rPr lang="en-US" sz="3200" b="1">
                <a:solidFill>
                  <a:srgbClr val="FFFFFF"/>
                </a:solidFill>
                <a:latin typeface="Arial" charset="0"/>
                <a:ea typeface="ＭＳ Ｐゴシック" charset="0"/>
                <a:cs typeface="ＭＳ Ｐゴシック" charset="0"/>
              </a:rPr>
              <a:t>(Romans 12:4-5 </a:t>
            </a:r>
            <a:r>
              <a:rPr lang="en-US" sz="2400" b="1">
                <a:solidFill>
                  <a:srgbClr val="FFFFFF"/>
                </a:solidFill>
                <a:latin typeface="Arial" charset="0"/>
                <a:ea typeface="ＭＳ Ｐゴシック" charset="0"/>
                <a:cs typeface="ＭＳ Ｐゴシック" charset="0"/>
              </a:rPr>
              <a:t>NLT</a:t>
            </a:r>
            <a:r>
              <a:rPr lang="en-US" sz="3200" b="1">
                <a:solidFill>
                  <a:srgbClr val="FFFFFF"/>
                </a:solidFill>
                <a:latin typeface="Arial" charset="0"/>
                <a:ea typeface="ＭＳ Ｐゴシック" charset="0"/>
                <a:cs typeface="ＭＳ Ｐゴシック" charset="0"/>
              </a:rPr>
              <a:t>)</a:t>
            </a:r>
            <a:endParaRPr lang="en-US" sz="1200" b="1">
              <a:solidFill>
                <a:srgbClr val="FFFFFF"/>
              </a:solidFill>
              <a:latin typeface="Arial" charset="0"/>
              <a:ea typeface="ＭＳ Ｐゴシック" charset="0"/>
              <a:cs typeface="ＭＳ Ｐゴシック" charset="0"/>
            </a:endParaRPr>
          </a:p>
        </p:txBody>
      </p:sp>
      <p:pic>
        <p:nvPicPr>
          <p:cNvPr id="176131" name="Picture 1" descr="Spiritual Gifts Member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39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4630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bg1"/>
                </a:solidFill>
              </a:rPr>
              <a:t>Engine trouble…</a:t>
            </a:r>
            <a:endParaRPr lang="en-US" sz="1800" b="1" smtClean="0">
              <a:solidFill>
                <a:schemeClr val="bg1"/>
              </a:solidFill>
            </a:endParaRPr>
          </a:p>
        </p:txBody>
      </p:sp>
      <p:pic>
        <p:nvPicPr>
          <p:cNvPr id="141315" name="Picture 3" descr="CESSN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676400"/>
            <a:ext cx="5410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6308" name="Rectangle 4"/>
          <p:cNvSpPr>
            <a:spLocks noChangeArrowheads="1"/>
          </p:cNvSpPr>
          <p:nvPr/>
        </p:nvSpPr>
        <p:spPr bwMode="auto">
          <a:xfrm>
            <a:off x="-152400" y="5410200"/>
            <a:ext cx="9296400" cy="9906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ja-JP" altLang="en-US" sz="3600" b="1">
                <a:solidFill>
                  <a:srgbClr val="FFFFFF"/>
                </a:solidFill>
                <a:latin typeface="Arial"/>
              </a:rPr>
              <a:t>“</a:t>
            </a:r>
            <a:r>
              <a:rPr lang="en-US" sz="3600" b="1">
                <a:solidFill>
                  <a:srgbClr val="FFFFFF"/>
                </a:solidFill>
                <a:latin typeface="Arial" charset="0"/>
              </a:rPr>
              <a:t>Pride goeth before destruction</a:t>
            </a:r>
            <a:br>
              <a:rPr lang="en-US" sz="3600" b="1">
                <a:solidFill>
                  <a:srgbClr val="FFFFFF"/>
                </a:solidFill>
                <a:latin typeface="Arial" charset="0"/>
              </a:rPr>
            </a:br>
            <a:r>
              <a:rPr lang="en-US" sz="3600" b="1">
                <a:solidFill>
                  <a:srgbClr val="FFFFFF"/>
                </a:solidFill>
                <a:latin typeface="Arial" charset="0"/>
              </a:rPr>
              <a:t>and a haughty spirit before a fall</a:t>
            </a:r>
            <a:r>
              <a:rPr lang="ja-JP" altLang="en-US" sz="3600" b="1">
                <a:solidFill>
                  <a:srgbClr val="FFFFFF"/>
                </a:solidFill>
                <a:latin typeface="Arial"/>
              </a:rPr>
              <a:t>”</a:t>
            </a:r>
            <a:endParaRPr lang="en-US" sz="1400" b="1">
              <a:solidFill>
                <a:srgbClr val="FFFFFF"/>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63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764747"/>
            </a:gs>
          </a:gsLst>
          <a:lin ang="0" scaled="1"/>
        </a:gradFill>
        <a:effectLst/>
      </p:bgPr>
    </p:bg>
    <p:spTree>
      <p:nvGrpSpPr>
        <p:cNvPr id="1" name=""/>
        <p:cNvGrpSpPr/>
        <p:nvPr/>
      </p:nvGrpSpPr>
      <p:grpSpPr>
        <a:xfrm>
          <a:off x="0" y="0"/>
          <a:ext cx="0" cy="0"/>
          <a:chOff x="0" y="0"/>
          <a:chExt cx="0" cy="0"/>
        </a:xfrm>
      </p:grpSpPr>
      <p:pic>
        <p:nvPicPr>
          <p:cNvPr id="178178" name="Picture 2" descr="prayer7"/>
          <p:cNvPicPr>
            <a:picLocks noChangeAspect="1" noChangeArrowheads="1"/>
          </p:cNvPicPr>
          <p:nvPr/>
        </p:nvPicPr>
        <p:blipFill>
          <a:blip r:embed="rId3">
            <a:lum bright="-32000"/>
            <a:extLst>
              <a:ext uri="{28A0092B-C50C-407E-A947-70E740481C1C}">
                <a14:useLocalDpi xmlns:a14="http://schemas.microsoft.com/office/drawing/2010/main"/>
              </a:ext>
            </a:extLst>
          </a:blip>
          <a:srcRect/>
          <a:stretch>
            <a:fillRect/>
          </a:stretch>
        </p:blipFill>
        <p:spPr bwMode="auto">
          <a:xfrm>
            <a:off x="4035425" y="0"/>
            <a:ext cx="5108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099" name="Rectangle 3"/>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en-US" b="1" smtClean="0">
                <a:solidFill>
                  <a:schemeClr val="bg1"/>
                </a:solidFill>
              </a:rPr>
              <a:t>New Testament Gift Lists</a:t>
            </a:r>
            <a:endParaRPr lang="en-US" smtClean="0"/>
          </a:p>
        </p:txBody>
      </p:sp>
      <p:graphicFrame>
        <p:nvGraphicFramePr>
          <p:cNvPr id="2180100" name="Group 4"/>
          <p:cNvGraphicFramePr>
            <a:graphicFrameLocks noGrp="1"/>
          </p:cNvGraphicFramePr>
          <p:nvPr/>
        </p:nvGraphicFramePr>
        <p:xfrm>
          <a:off x="914400" y="1182688"/>
          <a:ext cx="8305800" cy="5211814"/>
        </p:xfrm>
        <a:graphic>
          <a:graphicData uri="http://schemas.openxmlformats.org/drawingml/2006/table">
            <a:tbl>
              <a:tblPr/>
              <a:tblGrid>
                <a:gridCol w="1566863"/>
                <a:gridCol w="1117600"/>
                <a:gridCol w="1468437"/>
                <a:gridCol w="1331913"/>
                <a:gridCol w="1296987"/>
                <a:gridCol w="1524000"/>
              </a:tblGrid>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Gifts (All)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Rom 12:6-8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Eph 4:11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12:29-30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12:8-10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Encouraging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Encouraging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Helping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Showing Mercy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Mercy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Apostleship</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80242" name="Text Box 146"/>
          <p:cNvSpPr txBox="1">
            <a:spLocks noChangeArrowheads="1"/>
          </p:cNvSpPr>
          <p:nvPr/>
        </p:nvSpPr>
        <p:spPr bwMode="auto">
          <a:xfrm>
            <a:off x="8382000" y="76200"/>
            <a:ext cx="6858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400" b="1">
                <a:solidFill>
                  <a:schemeClr val="bg1"/>
                </a:solidFill>
                <a:effectLst>
                  <a:outerShdw blurRad="38100" dist="38100" dir="2700000" algn="tl">
                    <a:srgbClr val="000000"/>
                  </a:outerShdw>
                </a:effectLst>
                <a:latin typeface="Arial" charset="0"/>
                <a:cs typeface="+mn-cs"/>
              </a:rPr>
              <a:t>6</a:t>
            </a:r>
          </a:p>
        </p:txBody>
      </p:sp>
      <p:sp>
        <p:nvSpPr>
          <p:cNvPr id="2180243" name="AutoShape 147"/>
          <p:cNvSpPr>
            <a:spLocks noChangeArrowheads="1"/>
          </p:cNvSpPr>
          <p:nvPr/>
        </p:nvSpPr>
        <p:spPr bwMode="auto">
          <a:xfrm>
            <a:off x="7620000" y="2743200"/>
            <a:ext cx="1524000" cy="3733800"/>
          </a:xfrm>
          <a:prstGeom prst="roundRect">
            <a:avLst>
              <a:gd name="adj" fmla="val 16667"/>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80244" name="AutoShape 148"/>
          <p:cNvSpPr>
            <a:spLocks noChangeArrowheads="1"/>
          </p:cNvSpPr>
          <p:nvPr/>
        </p:nvSpPr>
        <p:spPr bwMode="auto">
          <a:xfrm>
            <a:off x="4953000" y="1447800"/>
            <a:ext cx="1524000" cy="2819400"/>
          </a:xfrm>
          <a:prstGeom prst="roundRect">
            <a:avLst>
              <a:gd name="adj" fmla="val 16667"/>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80245" name="AutoShape 149"/>
          <p:cNvSpPr>
            <a:spLocks noChangeArrowheads="1"/>
          </p:cNvSpPr>
          <p:nvPr/>
        </p:nvSpPr>
        <p:spPr bwMode="auto">
          <a:xfrm>
            <a:off x="2438400" y="1752600"/>
            <a:ext cx="1219200" cy="2819400"/>
          </a:xfrm>
          <a:prstGeom prst="roundRect">
            <a:avLst>
              <a:gd name="adj" fmla="val 16667"/>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80246" name="AutoShape 150"/>
          <p:cNvSpPr>
            <a:spLocks noChangeArrowheads="1"/>
          </p:cNvSpPr>
          <p:nvPr/>
        </p:nvSpPr>
        <p:spPr bwMode="auto">
          <a:xfrm>
            <a:off x="3657600" y="1676400"/>
            <a:ext cx="1295400" cy="685800"/>
          </a:xfrm>
          <a:prstGeom prst="roundRect">
            <a:avLst>
              <a:gd name="adj" fmla="val 16667"/>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80247" name="AutoShape 151"/>
          <p:cNvSpPr>
            <a:spLocks noChangeArrowheads="1"/>
          </p:cNvSpPr>
          <p:nvPr/>
        </p:nvSpPr>
        <p:spPr bwMode="auto">
          <a:xfrm>
            <a:off x="838200" y="990600"/>
            <a:ext cx="1600200" cy="5486400"/>
          </a:xfrm>
          <a:prstGeom prst="roundRect">
            <a:avLst>
              <a:gd name="adj" fmla="val 16667"/>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180243"/>
                                        </p:tgtEl>
                                        <p:attrNameLst>
                                          <p:attrName>style.visibility</p:attrName>
                                        </p:attrNameLst>
                                      </p:cBhvr>
                                      <p:to>
                                        <p:strVal val="visible"/>
                                      </p:to>
                                    </p:set>
                                    <p:animEffect transition="in" filter="fade">
                                      <p:cBhvr>
                                        <p:cTn id="7" dur="770" decel="100000"/>
                                        <p:tgtEl>
                                          <p:spTgt spid="2180243"/>
                                        </p:tgtEl>
                                      </p:cBhvr>
                                    </p:animEffect>
                                    <p:animScale>
                                      <p:cBhvr>
                                        <p:cTn id="8" dur="770" decel="100000"/>
                                        <p:tgtEl>
                                          <p:spTgt spid="2180243"/>
                                        </p:tgtEl>
                                      </p:cBhvr>
                                      <p:from x="10000" y="10000"/>
                                      <p:to x="200000" y="450000"/>
                                    </p:animScale>
                                    <p:animScale>
                                      <p:cBhvr>
                                        <p:cTn id="9" dur="1230" accel="100000" fill="hold">
                                          <p:stCondLst>
                                            <p:cond delay="770"/>
                                          </p:stCondLst>
                                        </p:cTn>
                                        <p:tgtEl>
                                          <p:spTgt spid="2180243"/>
                                        </p:tgtEl>
                                      </p:cBhvr>
                                      <p:from x="200000" y="450000"/>
                                      <p:to x="100000" y="100000"/>
                                    </p:animScale>
                                    <p:set>
                                      <p:cBhvr>
                                        <p:cTn id="10" dur="770" fill="hold"/>
                                        <p:tgtEl>
                                          <p:spTgt spid="2180243"/>
                                        </p:tgtEl>
                                        <p:attrNameLst>
                                          <p:attrName>ppt_x</p:attrName>
                                        </p:attrNameLst>
                                      </p:cBhvr>
                                      <p:to>
                                        <p:strVal val="(0.5)"/>
                                      </p:to>
                                    </p:set>
                                    <p:anim from="(0.5)" to="(#ppt_x)" calcmode="lin" valueType="num">
                                      <p:cBhvr>
                                        <p:cTn id="11" dur="1230" accel="100000" fill="hold">
                                          <p:stCondLst>
                                            <p:cond delay="770"/>
                                          </p:stCondLst>
                                        </p:cTn>
                                        <p:tgtEl>
                                          <p:spTgt spid="2180243"/>
                                        </p:tgtEl>
                                        <p:attrNameLst>
                                          <p:attrName>ppt_x</p:attrName>
                                        </p:attrNameLst>
                                      </p:cBhvr>
                                    </p:anim>
                                    <p:set>
                                      <p:cBhvr>
                                        <p:cTn id="12" dur="770" fill="hold"/>
                                        <p:tgtEl>
                                          <p:spTgt spid="2180243"/>
                                        </p:tgtEl>
                                        <p:attrNameLst>
                                          <p:attrName>ppt_y</p:attrName>
                                        </p:attrNameLst>
                                      </p:cBhvr>
                                      <p:to>
                                        <p:strVal val="(#ppt_y+0.4)"/>
                                      </p:to>
                                    </p:set>
                                    <p:anim from="(#ppt_y+0.4)" to="(#ppt_y)" calcmode="lin" valueType="num">
                                      <p:cBhvr>
                                        <p:cTn id="13" dur="1230" accel="100000" fill="hold">
                                          <p:stCondLst>
                                            <p:cond delay="770"/>
                                          </p:stCondLst>
                                        </p:cTn>
                                        <p:tgtEl>
                                          <p:spTgt spid="218024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180244"/>
                                        </p:tgtEl>
                                        <p:attrNameLst>
                                          <p:attrName>style.visibility</p:attrName>
                                        </p:attrNameLst>
                                      </p:cBhvr>
                                      <p:to>
                                        <p:strVal val="visible"/>
                                      </p:to>
                                    </p:set>
                                    <p:animEffect transition="in" filter="fade">
                                      <p:cBhvr>
                                        <p:cTn id="18" dur="770" decel="100000"/>
                                        <p:tgtEl>
                                          <p:spTgt spid="2180244"/>
                                        </p:tgtEl>
                                      </p:cBhvr>
                                    </p:animEffect>
                                    <p:animScale>
                                      <p:cBhvr>
                                        <p:cTn id="19" dur="770" decel="100000"/>
                                        <p:tgtEl>
                                          <p:spTgt spid="2180244"/>
                                        </p:tgtEl>
                                      </p:cBhvr>
                                      <p:from x="10000" y="10000"/>
                                      <p:to x="200000" y="450000"/>
                                    </p:animScale>
                                    <p:animScale>
                                      <p:cBhvr>
                                        <p:cTn id="20" dur="1230" accel="100000" fill="hold">
                                          <p:stCondLst>
                                            <p:cond delay="770"/>
                                          </p:stCondLst>
                                        </p:cTn>
                                        <p:tgtEl>
                                          <p:spTgt spid="2180244"/>
                                        </p:tgtEl>
                                      </p:cBhvr>
                                      <p:from x="200000" y="450000"/>
                                      <p:to x="100000" y="100000"/>
                                    </p:animScale>
                                    <p:set>
                                      <p:cBhvr>
                                        <p:cTn id="21" dur="770" fill="hold"/>
                                        <p:tgtEl>
                                          <p:spTgt spid="2180244"/>
                                        </p:tgtEl>
                                        <p:attrNameLst>
                                          <p:attrName>ppt_x</p:attrName>
                                        </p:attrNameLst>
                                      </p:cBhvr>
                                      <p:to>
                                        <p:strVal val="(0.5)"/>
                                      </p:to>
                                    </p:set>
                                    <p:anim from="(0.5)" to="(#ppt_x)" calcmode="lin" valueType="num">
                                      <p:cBhvr>
                                        <p:cTn id="22" dur="1230" accel="100000" fill="hold">
                                          <p:stCondLst>
                                            <p:cond delay="770"/>
                                          </p:stCondLst>
                                        </p:cTn>
                                        <p:tgtEl>
                                          <p:spTgt spid="2180244"/>
                                        </p:tgtEl>
                                        <p:attrNameLst>
                                          <p:attrName>ppt_x</p:attrName>
                                        </p:attrNameLst>
                                      </p:cBhvr>
                                    </p:anim>
                                    <p:set>
                                      <p:cBhvr>
                                        <p:cTn id="23" dur="770" fill="hold"/>
                                        <p:tgtEl>
                                          <p:spTgt spid="2180244"/>
                                        </p:tgtEl>
                                        <p:attrNameLst>
                                          <p:attrName>ppt_y</p:attrName>
                                        </p:attrNameLst>
                                      </p:cBhvr>
                                      <p:to>
                                        <p:strVal val="(#ppt_y+0.4)"/>
                                      </p:to>
                                    </p:set>
                                    <p:anim from="(#ppt_y+0.4)" to="(#ppt_y)" calcmode="lin" valueType="num">
                                      <p:cBhvr>
                                        <p:cTn id="24" dur="1230" accel="100000" fill="hold">
                                          <p:stCondLst>
                                            <p:cond delay="770"/>
                                          </p:stCondLst>
                                        </p:cTn>
                                        <p:tgtEl>
                                          <p:spTgt spid="2180244"/>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180245"/>
                                        </p:tgtEl>
                                        <p:attrNameLst>
                                          <p:attrName>style.visibility</p:attrName>
                                        </p:attrNameLst>
                                      </p:cBhvr>
                                      <p:to>
                                        <p:strVal val="visible"/>
                                      </p:to>
                                    </p:set>
                                    <p:animEffect transition="in" filter="fade">
                                      <p:cBhvr>
                                        <p:cTn id="29" dur="770" decel="100000"/>
                                        <p:tgtEl>
                                          <p:spTgt spid="2180245"/>
                                        </p:tgtEl>
                                      </p:cBhvr>
                                    </p:animEffect>
                                    <p:animScale>
                                      <p:cBhvr>
                                        <p:cTn id="30" dur="770" decel="100000"/>
                                        <p:tgtEl>
                                          <p:spTgt spid="2180245"/>
                                        </p:tgtEl>
                                      </p:cBhvr>
                                      <p:from x="10000" y="10000"/>
                                      <p:to x="200000" y="450000"/>
                                    </p:animScale>
                                    <p:animScale>
                                      <p:cBhvr>
                                        <p:cTn id="31" dur="1230" accel="100000" fill="hold">
                                          <p:stCondLst>
                                            <p:cond delay="770"/>
                                          </p:stCondLst>
                                        </p:cTn>
                                        <p:tgtEl>
                                          <p:spTgt spid="2180245"/>
                                        </p:tgtEl>
                                      </p:cBhvr>
                                      <p:from x="200000" y="450000"/>
                                      <p:to x="100000" y="100000"/>
                                    </p:animScale>
                                    <p:set>
                                      <p:cBhvr>
                                        <p:cTn id="32" dur="770" fill="hold"/>
                                        <p:tgtEl>
                                          <p:spTgt spid="2180245"/>
                                        </p:tgtEl>
                                        <p:attrNameLst>
                                          <p:attrName>ppt_x</p:attrName>
                                        </p:attrNameLst>
                                      </p:cBhvr>
                                      <p:to>
                                        <p:strVal val="(0.5)"/>
                                      </p:to>
                                    </p:set>
                                    <p:anim from="(0.5)" to="(#ppt_x)" calcmode="lin" valueType="num">
                                      <p:cBhvr>
                                        <p:cTn id="33" dur="1230" accel="100000" fill="hold">
                                          <p:stCondLst>
                                            <p:cond delay="770"/>
                                          </p:stCondLst>
                                        </p:cTn>
                                        <p:tgtEl>
                                          <p:spTgt spid="2180245"/>
                                        </p:tgtEl>
                                        <p:attrNameLst>
                                          <p:attrName>ppt_x</p:attrName>
                                        </p:attrNameLst>
                                      </p:cBhvr>
                                    </p:anim>
                                    <p:set>
                                      <p:cBhvr>
                                        <p:cTn id="34" dur="770" fill="hold"/>
                                        <p:tgtEl>
                                          <p:spTgt spid="2180245"/>
                                        </p:tgtEl>
                                        <p:attrNameLst>
                                          <p:attrName>ppt_y</p:attrName>
                                        </p:attrNameLst>
                                      </p:cBhvr>
                                      <p:to>
                                        <p:strVal val="(#ppt_y+0.4)"/>
                                      </p:to>
                                    </p:set>
                                    <p:anim from="(#ppt_y+0.4)" to="(#ppt_y)" calcmode="lin" valueType="num">
                                      <p:cBhvr>
                                        <p:cTn id="35" dur="1230" accel="100000" fill="hold">
                                          <p:stCondLst>
                                            <p:cond delay="770"/>
                                          </p:stCondLst>
                                        </p:cTn>
                                        <p:tgtEl>
                                          <p:spTgt spid="2180245"/>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2180246"/>
                                        </p:tgtEl>
                                        <p:attrNameLst>
                                          <p:attrName>style.visibility</p:attrName>
                                        </p:attrNameLst>
                                      </p:cBhvr>
                                      <p:to>
                                        <p:strVal val="visible"/>
                                      </p:to>
                                    </p:set>
                                    <p:animEffect transition="in" filter="fade">
                                      <p:cBhvr>
                                        <p:cTn id="40" dur="770" decel="100000"/>
                                        <p:tgtEl>
                                          <p:spTgt spid="2180246"/>
                                        </p:tgtEl>
                                      </p:cBhvr>
                                    </p:animEffect>
                                    <p:animScale>
                                      <p:cBhvr>
                                        <p:cTn id="41" dur="770" decel="100000"/>
                                        <p:tgtEl>
                                          <p:spTgt spid="2180246"/>
                                        </p:tgtEl>
                                      </p:cBhvr>
                                      <p:from x="10000" y="10000"/>
                                      <p:to x="200000" y="450000"/>
                                    </p:animScale>
                                    <p:animScale>
                                      <p:cBhvr>
                                        <p:cTn id="42" dur="1230" accel="100000" fill="hold">
                                          <p:stCondLst>
                                            <p:cond delay="770"/>
                                          </p:stCondLst>
                                        </p:cTn>
                                        <p:tgtEl>
                                          <p:spTgt spid="2180246"/>
                                        </p:tgtEl>
                                      </p:cBhvr>
                                      <p:from x="200000" y="450000"/>
                                      <p:to x="100000" y="100000"/>
                                    </p:animScale>
                                    <p:set>
                                      <p:cBhvr>
                                        <p:cTn id="43" dur="770" fill="hold"/>
                                        <p:tgtEl>
                                          <p:spTgt spid="2180246"/>
                                        </p:tgtEl>
                                        <p:attrNameLst>
                                          <p:attrName>ppt_x</p:attrName>
                                        </p:attrNameLst>
                                      </p:cBhvr>
                                      <p:to>
                                        <p:strVal val="(0.5)"/>
                                      </p:to>
                                    </p:set>
                                    <p:anim from="(0.5)" to="(#ppt_x)" calcmode="lin" valueType="num">
                                      <p:cBhvr>
                                        <p:cTn id="44" dur="1230" accel="100000" fill="hold">
                                          <p:stCondLst>
                                            <p:cond delay="770"/>
                                          </p:stCondLst>
                                        </p:cTn>
                                        <p:tgtEl>
                                          <p:spTgt spid="2180246"/>
                                        </p:tgtEl>
                                        <p:attrNameLst>
                                          <p:attrName>ppt_x</p:attrName>
                                        </p:attrNameLst>
                                      </p:cBhvr>
                                    </p:anim>
                                    <p:set>
                                      <p:cBhvr>
                                        <p:cTn id="45" dur="770" fill="hold"/>
                                        <p:tgtEl>
                                          <p:spTgt spid="2180246"/>
                                        </p:tgtEl>
                                        <p:attrNameLst>
                                          <p:attrName>ppt_y</p:attrName>
                                        </p:attrNameLst>
                                      </p:cBhvr>
                                      <p:to>
                                        <p:strVal val="(#ppt_y+0.4)"/>
                                      </p:to>
                                    </p:set>
                                    <p:anim from="(#ppt_y+0.4)" to="(#ppt_y)" calcmode="lin" valueType="num">
                                      <p:cBhvr>
                                        <p:cTn id="46" dur="1230" accel="100000" fill="hold">
                                          <p:stCondLst>
                                            <p:cond delay="770"/>
                                          </p:stCondLst>
                                        </p:cTn>
                                        <p:tgtEl>
                                          <p:spTgt spid="2180246"/>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2180247"/>
                                        </p:tgtEl>
                                        <p:attrNameLst>
                                          <p:attrName>style.visibility</p:attrName>
                                        </p:attrNameLst>
                                      </p:cBhvr>
                                      <p:to>
                                        <p:strVal val="visible"/>
                                      </p:to>
                                    </p:set>
                                    <p:animEffect transition="in" filter="fade">
                                      <p:cBhvr>
                                        <p:cTn id="51" dur="770" decel="100000"/>
                                        <p:tgtEl>
                                          <p:spTgt spid="2180247"/>
                                        </p:tgtEl>
                                      </p:cBhvr>
                                    </p:animEffect>
                                    <p:animScale>
                                      <p:cBhvr>
                                        <p:cTn id="52" dur="770" decel="100000"/>
                                        <p:tgtEl>
                                          <p:spTgt spid="2180247"/>
                                        </p:tgtEl>
                                      </p:cBhvr>
                                      <p:from x="10000" y="10000"/>
                                      <p:to x="200000" y="450000"/>
                                    </p:animScale>
                                    <p:animScale>
                                      <p:cBhvr>
                                        <p:cTn id="53" dur="1230" accel="100000" fill="hold">
                                          <p:stCondLst>
                                            <p:cond delay="770"/>
                                          </p:stCondLst>
                                        </p:cTn>
                                        <p:tgtEl>
                                          <p:spTgt spid="2180247"/>
                                        </p:tgtEl>
                                      </p:cBhvr>
                                      <p:from x="200000" y="450000"/>
                                      <p:to x="100000" y="100000"/>
                                    </p:animScale>
                                    <p:set>
                                      <p:cBhvr>
                                        <p:cTn id="54" dur="770" fill="hold"/>
                                        <p:tgtEl>
                                          <p:spTgt spid="2180247"/>
                                        </p:tgtEl>
                                        <p:attrNameLst>
                                          <p:attrName>ppt_x</p:attrName>
                                        </p:attrNameLst>
                                      </p:cBhvr>
                                      <p:to>
                                        <p:strVal val="(0.5)"/>
                                      </p:to>
                                    </p:set>
                                    <p:anim from="(0.5)" to="(#ppt_x)" calcmode="lin" valueType="num">
                                      <p:cBhvr>
                                        <p:cTn id="55" dur="1230" accel="100000" fill="hold">
                                          <p:stCondLst>
                                            <p:cond delay="770"/>
                                          </p:stCondLst>
                                        </p:cTn>
                                        <p:tgtEl>
                                          <p:spTgt spid="2180247"/>
                                        </p:tgtEl>
                                        <p:attrNameLst>
                                          <p:attrName>ppt_x</p:attrName>
                                        </p:attrNameLst>
                                      </p:cBhvr>
                                    </p:anim>
                                    <p:set>
                                      <p:cBhvr>
                                        <p:cTn id="56" dur="770" fill="hold"/>
                                        <p:tgtEl>
                                          <p:spTgt spid="2180247"/>
                                        </p:tgtEl>
                                        <p:attrNameLst>
                                          <p:attrName>ppt_y</p:attrName>
                                        </p:attrNameLst>
                                      </p:cBhvr>
                                      <p:to>
                                        <p:strVal val="(#ppt_y+0.4)"/>
                                      </p:to>
                                    </p:set>
                                    <p:anim from="(#ppt_y+0.4)" to="(#ppt_y)" calcmode="lin" valueType="num">
                                      <p:cBhvr>
                                        <p:cTn id="57" dur="1230" accel="100000" fill="hold">
                                          <p:stCondLst>
                                            <p:cond delay="770"/>
                                          </p:stCondLst>
                                        </p:cTn>
                                        <p:tgtEl>
                                          <p:spTgt spid="21802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43" grpId="0" animBg="1"/>
      <p:bldP spid="2180244" grpId="0" animBg="1"/>
      <p:bldP spid="2180245" grpId="0" animBg="1"/>
      <p:bldP spid="2180246" grpId="0" animBg="1"/>
      <p:bldP spid="21802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214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2274" name="Picture 3" descr="image0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6227763" cy="939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4194" name="Rectangle 2"/>
          <p:cNvSpPr>
            <a:spLocks noGrp="1" noChangeArrowheads="1"/>
          </p:cNvSpPr>
          <p:nvPr>
            <p:ph type="title" idx="4294967295"/>
          </p:nvPr>
        </p:nvSpPr>
        <p:spPr>
          <a:xfrm>
            <a:off x="6300788" y="457200"/>
            <a:ext cx="2843212" cy="2035175"/>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sz="5400" b="1" dirty="0" smtClean="0">
                <a:solidFill>
                  <a:schemeClr val="bg1"/>
                </a:solidFill>
              </a:rPr>
              <a:t>Me?  Gifted?</a:t>
            </a:r>
            <a:endParaRPr lang="en-US" sz="2400" b="1" dirty="0"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2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58288"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Rectangle 2"/>
          <p:cNvSpPr>
            <a:spLocks noGrp="1" noChangeArrowheads="1"/>
          </p:cNvSpPr>
          <p:nvPr>
            <p:ph type="title" idx="4294967295"/>
          </p:nvPr>
        </p:nvSpPr>
        <p:spPr>
          <a:xfrm>
            <a:off x="0" y="-26988"/>
            <a:ext cx="9144000" cy="792163"/>
          </a:xfrm>
          <a:extLst>
            <a:ext uri="{909E8E84-426E-40dd-AFC4-6F175D3DCCD1}">
              <a14:hiddenFill xmlns:a14="http://schemas.microsoft.com/office/drawing/2010/main">
                <a:gradFill rotWithShape="0">
                  <a:gsLst>
                    <a:gs pos="0">
                      <a:schemeClr val="tx2"/>
                    </a:gs>
                    <a:gs pos="100000">
                      <a:srgbClr val="000000">
                        <a:alpha val="3998"/>
                      </a:srgb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en-US" b="1">
                <a:solidFill>
                  <a:schemeClr val="bg1"/>
                </a:solidFill>
                <a:latin typeface="Arial" charset="0"/>
                <a:ea typeface="ＭＳ Ｐゴシック" charset="0"/>
                <a:cs typeface="ＭＳ Ｐゴシック" charset="0"/>
              </a:rPr>
              <a:t>Every Christian has a gift</a:t>
            </a:r>
            <a:endParaRPr lang="en-US" sz="1800" b="1">
              <a:solidFill>
                <a:schemeClr val="bg1"/>
              </a:solidFill>
              <a:latin typeface="Arial" charset="0"/>
              <a:ea typeface="ＭＳ Ｐゴシック" charset="0"/>
              <a:cs typeface="ＭＳ Ｐゴシック" charset="0"/>
            </a:endParaRPr>
          </a:p>
        </p:txBody>
      </p:sp>
      <p:sp>
        <p:nvSpPr>
          <p:cNvPr id="4" name="Rectangle 3"/>
          <p:cNvSpPr>
            <a:spLocks noChangeArrowheads="1"/>
          </p:cNvSpPr>
          <p:nvPr/>
        </p:nvSpPr>
        <p:spPr bwMode="auto">
          <a:xfrm>
            <a:off x="107950" y="836613"/>
            <a:ext cx="38877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sz="3200" b="1">
                <a:solidFill>
                  <a:srgbClr val="000000"/>
                </a:solidFill>
                <a:latin typeface="Sand" charset="0"/>
              </a:rPr>
              <a:t>"A spiritual gift is given </a:t>
            </a:r>
            <a:r>
              <a:rPr lang="en-US" sz="3200" b="1">
                <a:solidFill>
                  <a:srgbClr val="0000FF"/>
                </a:solidFill>
                <a:latin typeface="Sand" charset="0"/>
              </a:rPr>
              <a:t>to each of us</a:t>
            </a:r>
            <a:r>
              <a:rPr lang="en-US" sz="3200" b="1">
                <a:solidFill>
                  <a:srgbClr val="000000"/>
                </a:solidFill>
                <a:latin typeface="Sand" charset="0"/>
              </a:rPr>
              <a:t> so we can help each other" </a:t>
            </a:r>
            <a:br>
              <a:rPr lang="en-US" sz="3200" b="1">
                <a:solidFill>
                  <a:srgbClr val="000000"/>
                </a:solidFill>
                <a:latin typeface="Sand" charset="0"/>
              </a:rPr>
            </a:br>
            <a:r>
              <a:rPr lang="en-US" sz="3200" b="1">
                <a:solidFill>
                  <a:srgbClr val="000000"/>
                </a:solidFill>
                <a:latin typeface="Sand" charset="0"/>
              </a:rPr>
              <a:t>(12:7 </a:t>
            </a:r>
            <a:r>
              <a:rPr lang="en-US" sz="2800" b="1">
                <a:solidFill>
                  <a:srgbClr val="000000"/>
                </a:solidFill>
                <a:latin typeface="Sand" charset="0"/>
              </a:rPr>
              <a:t>NLT</a:t>
            </a:r>
            <a:r>
              <a:rPr lang="en-US" sz="3200" b="1">
                <a:solidFill>
                  <a:srgbClr val="000000"/>
                </a:solidFill>
                <a:latin typeface="Sand" charset="0"/>
              </a:rPr>
              <a:t>)</a:t>
            </a:r>
          </a:p>
        </p:txBody>
      </p:sp>
      <p:sp>
        <p:nvSpPr>
          <p:cNvPr id="5" name="Rectangle 4"/>
          <p:cNvSpPr>
            <a:spLocks noChangeArrowheads="1"/>
          </p:cNvSpPr>
          <p:nvPr/>
        </p:nvSpPr>
        <p:spPr bwMode="auto">
          <a:xfrm>
            <a:off x="4932363" y="765175"/>
            <a:ext cx="42116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sz="3200" b="1">
                <a:solidFill>
                  <a:srgbClr val="000000"/>
                </a:solidFill>
                <a:latin typeface="Sand" charset="0"/>
              </a:rPr>
              <a:t>"[The Spirit] gives them </a:t>
            </a:r>
            <a:r>
              <a:rPr lang="en-US" sz="3200" b="1">
                <a:solidFill>
                  <a:srgbClr val="0000FF"/>
                </a:solidFill>
                <a:latin typeface="Sand" charset="0"/>
              </a:rPr>
              <a:t>to each one</a:t>
            </a:r>
            <a:r>
              <a:rPr lang="en-US" sz="3200" b="1">
                <a:solidFill>
                  <a:srgbClr val="000000"/>
                </a:solidFill>
                <a:latin typeface="Sand" charset="0"/>
              </a:rPr>
              <a:t>, just as he determines" </a:t>
            </a:r>
            <a:br>
              <a:rPr lang="en-US" sz="3200" b="1">
                <a:solidFill>
                  <a:srgbClr val="000000"/>
                </a:solidFill>
                <a:latin typeface="Sand" charset="0"/>
              </a:rPr>
            </a:br>
            <a:r>
              <a:rPr lang="en-US" sz="3200" b="1">
                <a:solidFill>
                  <a:srgbClr val="000000"/>
                </a:solidFill>
                <a:latin typeface="Sand" charset="0"/>
              </a:rPr>
              <a:t>(12:11 </a:t>
            </a:r>
            <a:r>
              <a:rPr lang="en-US" sz="2800" b="1">
                <a:solidFill>
                  <a:srgbClr val="000000"/>
                </a:solidFill>
                <a:latin typeface="Sand" charset="0"/>
              </a:rPr>
              <a:t>NIV</a:t>
            </a:r>
            <a:r>
              <a:rPr lang="en-US" sz="3200" b="1">
                <a:solidFill>
                  <a:srgbClr val="000000"/>
                </a:solidFill>
                <a:latin typeface="Sand" charset="0"/>
              </a:rPr>
              <a:t>)</a:t>
            </a:r>
          </a:p>
        </p:txBody>
      </p:sp>
      <p:sp>
        <p:nvSpPr>
          <p:cNvPr id="6" name="Rectangle 5"/>
          <p:cNvSpPr>
            <a:spLocks noChangeArrowheads="1"/>
          </p:cNvSpPr>
          <p:nvPr/>
        </p:nvSpPr>
        <p:spPr bwMode="auto">
          <a:xfrm>
            <a:off x="2555875" y="2565400"/>
            <a:ext cx="4537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sz="3200" b="1">
                <a:solidFill>
                  <a:srgbClr val="000000"/>
                </a:solidFill>
                <a:latin typeface="Sand" charset="0"/>
              </a:rPr>
              <a:t>"But our bodies have many parts, and God has put </a:t>
            </a:r>
            <a:r>
              <a:rPr lang="en-US" sz="3200" b="1">
                <a:solidFill>
                  <a:srgbClr val="0000FF"/>
                </a:solidFill>
                <a:latin typeface="Sand" charset="0"/>
              </a:rPr>
              <a:t>each part</a:t>
            </a:r>
            <a:r>
              <a:rPr lang="en-US" sz="3200" b="1">
                <a:solidFill>
                  <a:srgbClr val="000000"/>
                </a:solidFill>
                <a:latin typeface="Sand" charset="0"/>
              </a:rPr>
              <a:t> just where he wants it" </a:t>
            </a:r>
            <a:br>
              <a:rPr lang="en-US" sz="3200" b="1">
                <a:solidFill>
                  <a:srgbClr val="000000"/>
                </a:solidFill>
                <a:latin typeface="Sand" charset="0"/>
              </a:rPr>
            </a:br>
            <a:r>
              <a:rPr lang="en-US" sz="3200" b="1">
                <a:solidFill>
                  <a:srgbClr val="000000"/>
                </a:solidFill>
                <a:latin typeface="Sand" charset="0"/>
              </a:rPr>
              <a:t>(12:18 </a:t>
            </a:r>
            <a:r>
              <a:rPr lang="en-US" sz="2800" b="1">
                <a:solidFill>
                  <a:srgbClr val="000000"/>
                </a:solidFill>
                <a:latin typeface="Sand" charset="0"/>
              </a:rPr>
              <a:t>NLT</a:t>
            </a:r>
            <a:r>
              <a:rPr lang="en-US" sz="3200" b="1">
                <a:solidFill>
                  <a:srgbClr val="000000"/>
                </a:solidFill>
                <a:latin typeface="Sand"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6513" y="-26988"/>
            <a:ext cx="9251951" cy="6956426"/>
          </a:xfrm>
          <a:prstGeom prst="rect">
            <a:avLst/>
          </a:prstGeom>
          <a:solidFill>
            <a:schemeClr val="bg1"/>
          </a:solidFill>
          <a:ln w="12700" cap="sq">
            <a:solidFill>
              <a:schemeClr val="tx1"/>
            </a:solidFill>
            <a:round/>
            <a:headEnd type="none" w="sm" len="sm"/>
            <a:tailEnd type="none" w="sm" len="sm"/>
          </a:ln>
        </p:spPr>
        <p:txBody>
          <a:bodyPr wrap="none"/>
          <a:lstStyle/>
          <a:p>
            <a:endParaRPr lang="en-US" sz="2400">
              <a:solidFill>
                <a:srgbClr val="000000"/>
              </a:solidFill>
            </a:endParaRPr>
          </a:p>
        </p:txBody>
      </p:sp>
      <p:pic>
        <p:nvPicPr>
          <p:cNvPr id="186371"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038" y="906463"/>
            <a:ext cx="9297988"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2"/>
          <p:cNvSpPr>
            <a:spLocks noGrp="1" noChangeArrowheads="1"/>
          </p:cNvSpPr>
          <p:nvPr>
            <p:ph type="title"/>
          </p:nvPr>
        </p:nvSpPr>
        <p:spPr>
          <a:xfrm>
            <a:off x="-36513" y="-26988"/>
            <a:ext cx="9180513" cy="1800226"/>
          </a:xfrm>
        </p:spPr>
        <p:txBody>
          <a:bodyPr/>
          <a:lstStyle/>
          <a:p>
            <a:pPr eaLnBrk="1" hangingPunct="1"/>
            <a:r>
              <a:rPr lang="en-US" sz="6000" b="1">
                <a:solidFill>
                  <a:srgbClr val="008000"/>
                </a:solidFill>
                <a:latin typeface="Arial" charset="0"/>
                <a:ea typeface="ＭＳ Ｐゴシック" charset="0"/>
                <a:cs typeface="ＭＳ Ｐゴシック" charset="0"/>
              </a:rPr>
              <a:t>Have </a:t>
            </a:r>
            <a:r>
              <a:rPr lang="en-US" sz="8000" b="1" i="1">
                <a:solidFill>
                  <a:srgbClr val="008000"/>
                </a:solidFill>
                <a:latin typeface="Arial" charset="0"/>
                <a:ea typeface="ＭＳ Ｐゴシック" charset="0"/>
                <a:cs typeface="ＭＳ Ｐゴシック" charset="0"/>
              </a:rPr>
              <a:t>you</a:t>
            </a:r>
            <a:r>
              <a:rPr lang="en-US" sz="8000" b="1">
                <a:solidFill>
                  <a:srgbClr val="008000"/>
                </a:solidFill>
                <a:latin typeface="Arial" charset="0"/>
                <a:ea typeface="ＭＳ Ｐゴシック" charset="0"/>
                <a:cs typeface="ＭＳ Ｐゴシック" charset="0"/>
              </a:rPr>
              <a:t> </a:t>
            </a:r>
            <a:r>
              <a:rPr lang="en-US" sz="6000" b="1">
                <a:solidFill>
                  <a:srgbClr val="008000"/>
                </a:solidFill>
                <a:latin typeface="Arial" charset="0"/>
                <a:ea typeface="ＭＳ Ｐゴシック" charset="0"/>
                <a:cs typeface="ＭＳ Ｐゴシック" charset="0"/>
              </a:rPr>
              <a:t>unwrapped your gift yet?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Where, When &amp; Why?</a:t>
            </a:r>
            <a:endParaRPr lang="en-US" sz="5400">
              <a:solidFill>
                <a:schemeClr val="bg1"/>
              </a:solidFill>
              <a:latin typeface="Arial" charset="0"/>
              <a:ea typeface="ヒラギノ角ゴ Pro W3" charset="0"/>
              <a:cs typeface="Arial" charset="0"/>
            </a:endParaRP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sp>
        <p:nvSpPr>
          <p:cNvPr id="188419" name="Text Box 3"/>
          <p:cNvSpPr txBox="1">
            <a:spLocks noChangeArrowheads="1"/>
          </p:cNvSpPr>
          <p:nvPr/>
        </p:nvSpPr>
        <p:spPr bwMode="auto">
          <a:xfrm>
            <a:off x="2209800" y="2125663"/>
            <a:ext cx="65389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4400" b="1">
                <a:solidFill>
                  <a:srgbClr val="000000"/>
                </a:solidFill>
                <a:latin typeface="Arial" charset="0"/>
                <a:cs typeface="Arial" charset="0"/>
              </a:rPr>
              <a:t>Where used?</a:t>
            </a:r>
          </a:p>
          <a:p>
            <a:pPr algn="l" eaLnBrk="1" hangingPunct="1"/>
            <a:r>
              <a:rPr lang="en-US" sz="4400" b="1">
                <a:solidFill>
                  <a:srgbClr val="000000"/>
                </a:solidFill>
                <a:latin typeface="Arial" charset="0"/>
                <a:cs typeface="Arial" charset="0"/>
              </a:rPr>
              <a:t>When received?</a:t>
            </a:r>
          </a:p>
          <a:p>
            <a:pPr algn="l" eaLnBrk="1" hangingPunct="1"/>
            <a:r>
              <a:rPr lang="en-US" sz="4400" b="1">
                <a:solidFill>
                  <a:srgbClr val="000000"/>
                </a:solidFill>
                <a:latin typeface="Arial" charset="0"/>
                <a:cs typeface="Arial" charset="0"/>
              </a:rPr>
              <a:t>Why given?</a:t>
            </a:r>
          </a:p>
        </p:txBody>
      </p:sp>
      <p:pic>
        <p:nvPicPr>
          <p:cNvPr id="18842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2051050" y="2781300"/>
            <a:ext cx="4897438" cy="935038"/>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046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58288"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Rectangle 2"/>
          <p:cNvSpPr>
            <a:spLocks noGrp="1" noChangeArrowheads="1"/>
          </p:cNvSpPr>
          <p:nvPr>
            <p:ph type="title" idx="4294967295"/>
          </p:nvPr>
        </p:nvSpPr>
        <p:spPr>
          <a:xfrm>
            <a:off x="0" y="-26988"/>
            <a:ext cx="9144000" cy="792163"/>
          </a:xfrm>
          <a:extLst>
            <a:ext uri="{909E8E84-426E-40dd-AFC4-6F175D3DCCD1}">
              <a14:hiddenFill xmlns:a14="http://schemas.microsoft.com/office/drawing/2010/main">
                <a:gradFill rotWithShape="0">
                  <a:gsLst>
                    <a:gs pos="0">
                      <a:schemeClr val="tx2"/>
                    </a:gs>
                    <a:gs pos="100000">
                      <a:srgbClr val="000000">
                        <a:alpha val="3998"/>
                      </a:srgb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en-US" b="1">
                <a:solidFill>
                  <a:schemeClr val="bg1"/>
                </a:solidFill>
                <a:latin typeface="Arial" charset="0"/>
                <a:ea typeface="ＭＳ Ｐゴシック" charset="0"/>
                <a:cs typeface="ＭＳ Ｐゴシック" charset="0"/>
              </a:rPr>
              <a:t>Every Christian got a gift </a:t>
            </a:r>
            <a:r>
              <a:rPr lang="en-US" b="1">
                <a:solidFill>
                  <a:srgbClr val="FFFF00"/>
                </a:solidFill>
                <a:latin typeface="Arial" charset="0"/>
                <a:ea typeface="ＭＳ Ｐゴシック" charset="0"/>
                <a:cs typeface="ＭＳ Ｐゴシック" charset="0"/>
              </a:rPr>
              <a:t>when?</a:t>
            </a:r>
            <a:endParaRPr lang="en-US" sz="1800" b="1">
              <a:solidFill>
                <a:srgbClr val="FFFF00"/>
              </a:solidFill>
              <a:latin typeface="Arial" charset="0"/>
              <a:ea typeface="ＭＳ Ｐゴシック" charset="0"/>
              <a:cs typeface="ＭＳ Ｐゴシック" charset="0"/>
            </a:endParaRPr>
          </a:p>
        </p:txBody>
      </p:sp>
      <p:sp>
        <p:nvSpPr>
          <p:cNvPr id="190468" name="Rectangle 3"/>
          <p:cNvSpPr>
            <a:spLocks noChangeArrowheads="1"/>
          </p:cNvSpPr>
          <p:nvPr/>
        </p:nvSpPr>
        <p:spPr bwMode="auto">
          <a:xfrm>
            <a:off x="107950" y="836613"/>
            <a:ext cx="38877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sz="3200" b="1">
                <a:solidFill>
                  <a:srgbClr val="000000"/>
                </a:solidFill>
                <a:latin typeface="Sand" charset="0"/>
              </a:rPr>
              <a:t>"A spiritual gift is given </a:t>
            </a:r>
            <a:r>
              <a:rPr lang="en-US" sz="3200" b="1">
                <a:solidFill>
                  <a:srgbClr val="0000FF"/>
                </a:solidFill>
                <a:latin typeface="Sand" charset="0"/>
              </a:rPr>
              <a:t>to each of us</a:t>
            </a:r>
            <a:r>
              <a:rPr lang="en-US" sz="3200" b="1">
                <a:solidFill>
                  <a:srgbClr val="000000"/>
                </a:solidFill>
                <a:latin typeface="Sand" charset="0"/>
              </a:rPr>
              <a:t> so we can help each other" </a:t>
            </a:r>
            <a:br>
              <a:rPr lang="en-US" sz="3200" b="1">
                <a:solidFill>
                  <a:srgbClr val="000000"/>
                </a:solidFill>
                <a:latin typeface="Sand" charset="0"/>
              </a:rPr>
            </a:br>
            <a:r>
              <a:rPr lang="en-US" sz="3200" b="1">
                <a:solidFill>
                  <a:srgbClr val="000000"/>
                </a:solidFill>
                <a:latin typeface="Sand" charset="0"/>
              </a:rPr>
              <a:t>(12:7 </a:t>
            </a:r>
            <a:r>
              <a:rPr lang="en-US" sz="2800" b="1">
                <a:solidFill>
                  <a:srgbClr val="000000"/>
                </a:solidFill>
                <a:latin typeface="Sand" charset="0"/>
              </a:rPr>
              <a:t>NLT</a:t>
            </a:r>
            <a:r>
              <a:rPr lang="en-US" sz="3200" b="1">
                <a:solidFill>
                  <a:srgbClr val="000000"/>
                </a:solidFill>
                <a:latin typeface="Sand" charset="0"/>
              </a:rPr>
              <a:t>)</a:t>
            </a:r>
          </a:p>
        </p:txBody>
      </p:sp>
      <p:sp>
        <p:nvSpPr>
          <p:cNvPr id="190469" name="Rectangle 4"/>
          <p:cNvSpPr>
            <a:spLocks noChangeArrowheads="1"/>
          </p:cNvSpPr>
          <p:nvPr/>
        </p:nvSpPr>
        <p:spPr bwMode="auto">
          <a:xfrm>
            <a:off x="4932363" y="765175"/>
            <a:ext cx="42116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sz="3200" b="1">
                <a:solidFill>
                  <a:srgbClr val="000000"/>
                </a:solidFill>
                <a:latin typeface="Sand" charset="0"/>
              </a:rPr>
              <a:t>"[The Spirit] gives them </a:t>
            </a:r>
            <a:r>
              <a:rPr lang="en-US" sz="3200" b="1">
                <a:solidFill>
                  <a:srgbClr val="0000FF"/>
                </a:solidFill>
                <a:latin typeface="Sand" charset="0"/>
              </a:rPr>
              <a:t>to each one</a:t>
            </a:r>
            <a:r>
              <a:rPr lang="en-US" sz="3200" b="1">
                <a:solidFill>
                  <a:srgbClr val="000000"/>
                </a:solidFill>
                <a:latin typeface="Sand" charset="0"/>
              </a:rPr>
              <a:t>, just as he determines" </a:t>
            </a:r>
            <a:br>
              <a:rPr lang="en-US" sz="3200" b="1">
                <a:solidFill>
                  <a:srgbClr val="000000"/>
                </a:solidFill>
                <a:latin typeface="Sand" charset="0"/>
              </a:rPr>
            </a:br>
            <a:r>
              <a:rPr lang="en-US" sz="3200" b="1">
                <a:solidFill>
                  <a:srgbClr val="000000"/>
                </a:solidFill>
                <a:latin typeface="Sand" charset="0"/>
              </a:rPr>
              <a:t>(12:11 </a:t>
            </a:r>
            <a:r>
              <a:rPr lang="en-US" sz="2800" b="1">
                <a:solidFill>
                  <a:srgbClr val="000000"/>
                </a:solidFill>
                <a:latin typeface="Sand" charset="0"/>
              </a:rPr>
              <a:t>NIV</a:t>
            </a:r>
            <a:r>
              <a:rPr lang="en-US" sz="3200" b="1">
                <a:solidFill>
                  <a:srgbClr val="000000"/>
                </a:solidFill>
                <a:latin typeface="Sand" charset="0"/>
              </a:rPr>
              <a:t>)</a:t>
            </a:r>
          </a:p>
        </p:txBody>
      </p:sp>
      <p:sp>
        <p:nvSpPr>
          <p:cNvPr id="190470" name="Rectangle 5"/>
          <p:cNvSpPr>
            <a:spLocks noChangeArrowheads="1"/>
          </p:cNvSpPr>
          <p:nvPr/>
        </p:nvSpPr>
        <p:spPr bwMode="auto">
          <a:xfrm>
            <a:off x="2555875" y="2565400"/>
            <a:ext cx="4537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sz="3200" b="1">
                <a:solidFill>
                  <a:srgbClr val="000000"/>
                </a:solidFill>
                <a:latin typeface="Sand" charset="0"/>
              </a:rPr>
              <a:t>"But our bodies have many parts, and God has put </a:t>
            </a:r>
            <a:r>
              <a:rPr lang="en-US" sz="3200" b="1">
                <a:solidFill>
                  <a:srgbClr val="0000FF"/>
                </a:solidFill>
                <a:latin typeface="Sand" charset="0"/>
              </a:rPr>
              <a:t>each part</a:t>
            </a:r>
            <a:r>
              <a:rPr lang="en-US" sz="3200" b="1">
                <a:solidFill>
                  <a:srgbClr val="000000"/>
                </a:solidFill>
                <a:latin typeface="Sand" charset="0"/>
              </a:rPr>
              <a:t> just where he wants it" </a:t>
            </a:r>
            <a:br>
              <a:rPr lang="en-US" sz="3200" b="1">
                <a:solidFill>
                  <a:srgbClr val="000000"/>
                </a:solidFill>
                <a:latin typeface="Sand" charset="0"/>
              </a:rPr>
            </a:br>
            <a:r>
              <a:rPr lang="en-US" sz="3200" b="1">
                <a:solidFill>
                  <a:srgbClr val="000000"/>
                </a:solidFill>
                <a:latin typeface="Sand" charset="0"/>
              </a:rPr>
              <a:t>(12:18 </a:t>
            </a:r>
            <a:r>
              <a:rPr lang="en-US" sz="2800" b="1">
                <a:solidFill>
                  <a:srgbClr val="000000"/>
                </a:solidFill>
                <a:latin typeface="Sand" charset="0"/>
              </a:rPr>
              <a:t>NLT</a:t>
            </a:r>
            <a:r>
              <a:rPr lang="en-US" sz="3200" b="1">
                <a:solidFill>
                  <a:srgbClr val="000000"/>
                </a:solidFill>
                <a:latin typeface="Sand" charset="0"/>
              </a:rPr>
              <a:t>)</a:t>
            </a:r>
          </a:p>
        </p:txBody>
      </p:sp>
      <p:sp>
        <p:nvSpPr>
          <p:cNvPr id="3" name="Rectangle 2"/>
          <p:cNvSpPr/>
          <p:nvPr/>
        </p:nvSpPr>
        <p:spPr>
          <a:xfrm rot="20614485">
            <a:off x="814651" y="2416907"/>
            <a:ext cx="6274623" cy="1323439"/>
          </a:xfrm>
          <a:prstGeom prst="rect">
            <a:avLst/>
          </a:prstGeom>
          <a:solidFill>
            <a:srgbClr val="000000"/>
          </a:solidFill>
        </p:spPr>
        <p:txBody>
          <a:bodyPr>
            <a:spAutoFit/>
          </a:bodyPr>
          <a:lstStyle/>
          <a:p>
            <a:pPr>
              <a:defRPr/>
            </a:pPr>
            <a:r>
              <a:rPr lang="en-US" sz="8000" b="1" dirty="0">
                <a:ln w="18000">
                  <a:solidFill>
                    <a:schemeClr val="accent2">
                      <a:satMod val="140000"/>
                    </a:schemeClr>
                  </a:solidFill>
                  <a:prstDash val="solid"/>
                  <a:miter lim="800000"/>
                </a:ln>
                <a:solidFill>
                  <a:srgbClr val="FFFF00"/>
                </a:solidFill>
                <a:latin typeface="Arial"/>
                <a:cs typeface="Arial"/>
              </a:rPr>
              <a:t>At salvation!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94434"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pic>
        <p:nvPicPr>
          <p:cNvPr id="19251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94434"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94434"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pic>
        <p:nvPicPr>
          <p:cNvPr id="19661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5090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48354"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ja-JP" altLang="en-US" b="1" dirty="0" smtClean="0">
                <a:solidFill>
                  <a:schemeClr val="tx1"/>
                </a:solidFill>
                <a:latin typeface="Arial"/>
              </a:rPr>
              <a:t>“</a:t>
            </a:r>
            <a:r>
              <a:rPr lang="en-US" b="1" dirty="0" smtClean="0">
                <a:solidFill>
                  <a:schemeClr val="tx1"/>
                </a:solidFill>
              </a:rPr>
              <a:t>It</a:t>
            </a:r>
            <a:r>
              <a:rPr lang="fr-FR" altLang="ja-JP" b="1" dirty="0" smtClean="0">
                <a:solidFill>
                  <a:schemeClr val="tx1"/>
                </a:solidFill>
                <a:latin typeface="Arial"/>
              </a:rPr>
              <a:t>'</a:t>
            </a:r>
            <a:r>
              <a:rPr lang="en-US" b="1" dirty="0" smtClean="0">
                <a:solidFill>
                  <a:schemeClr val="tx1"/>
                </a:solidFill>
              </a:rPr>
              <a:t>s all about ME</a:t>
            </a:r>
            <a:r>
              <a:rPr lang="ja-JP" altLang="en-US" b="1" dirty="0" smtClean="0">
                <a:solidFill>
                  <a:schemeClr val="tx1"/>
                </a:solidFill>
                <a:latin typeface="Arial"/>
              </a:rPr>
              <a:t>”</a:t>
            </a:r>
            <a:endParaRPr lang="en-US" sz="1800" b="1" dirty="0" smtClean="0">
              <a:solidFill>
                <a:schemeClr val="bg1"/>
              </a:solidFill>
            </a:endParaRPr>
          </a:p>
        </p:txBody>
      </p:sp>
      <p:pic>
        <p:nvPicPr>
          <p:cNvPr id="143363" name="Picture 3" descr="Trendy-Wendy---Its-All-About-Me-Poster-C101366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25" y="404813"/>
            <a:ext cx="38766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8356" name="Picture 4" descr="AllAboutMeLar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3988" y="765175"/>
            <a:ext cx="509587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148356"/>
                                        </p:tgtEl>
                                        <p:attrNameLst>
                                          <p:attrName>style.visibility</p:attrName>
                                        </p:attrNameLst>
                                      </p:cBhvr>
                                      <p:to>
                                        <p:strVal val="visible"/>
                                      </p:to>
                                    </p:set>
                                    <p:animEffect transition="in" filter="dissolve">
                                      <p:cBhvr>
                                        <p:cTn id="7" dur="2000"/>
                                        <p:tgtEl>
                                          <p:spTgt spid="214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858"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400">
              <a:latin typeface="Arial"/>
              <a:cs typeface="Arial"/>
            </a:endParaRPr>
          </a:p>
        </p:txBody>
      </p:sp>
      <p:grpSp>
        <p:nvGrpSpPr>
          <p:cNvPr id="198658" name="Group 3"/>
          <p:cNvGrpSpPr>
            <a:grpSpLocks/>
          </p:cNvGrpSpPr>
          <p:nvPr/>
        </p:nvGrpSpPr>
        <p:grpSpPr bwMode="auto">
          <a:xfrm>
            <a:off x="-53975" y="0"/>
            <a:ext cx="9350375" cy="7031038"/>
            <a:chOff x="-34" y="0"/>
            <a:chExt cx="5890" cy="4429"/>
          </a:xfrm>
        </p:grpSpPr>
        <p:sp>
          <p:nvSpPr>
            <p:cNvPr id="216986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a:cs typeface="Arial"/>
              </a:endParaRPr>
            </a:p>
          </p:txBody>
        </p:sp>
        <p:sp>
          <p:nvSpPr>
            <p:cNvPr id="216986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a:cs typeface="Arial"/>
              </a:endParaRPr>
            </a:p>
          </p:txBody>
        </p:sp>
      </p:grpSp>
      <p:sp>
        <p:nvSpPr>
          <p:cNvPr id="2169862"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400">
              <a:latin typeface="Arial"/>
              <a:cs typeface="Arial"/>
            </a:endParaRPr>
          </a:p>
        </p:txBody>
      </p:sp>
      <p:sp>
        <p:nvSpPr>
          <p:cNvPr id="2169863" name="Text Box 7"/>
          <p:cNvSpPr txBox="1">
            <a:spLocks noChangeArrowheads="1"/>
          </p:cNvSpPr>
          <p:nvPr/>
        </p:nvSpPr>
        <p:spPr bwMode="auto">
          <a:xfrm>
            <a:off x="3581400" y="381000"/>
            <a:ext cx="556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buFontTx/>
              <a:buChar char="•"/>
              <a:defRPr/>
            </a:pPr>
            <a:endParaRPr lang="en-US" sz="2000">
              <a:latin typeface="Arial"/>
              <a:cs typeface="Arial"/>
            </a:endParaRPr>
          </a:p>
        </p:txBody>
      </p:sp>
      <p:sp>
        <p:nvSpPr>
          <p:cNvPr id="2169864" name="Text Box 8"/>
          <p:cNvSpPr txBox="1">
            <a:spLocks noChangeArrowheads="1"/>
          </p:cNvSpPr>
          <p:nvPr/>
        </p:nvSpPr>
        <p:spPr bwMode="auto">
          <a:xfrm>
            <a:off x="1763713" y="115888"/>
            <a:ext cx="7704137" cy="618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919163" indent="-811213" algn="l">
              <a:defRPr sz="2400">
                <a:solidFill>
                  <a:schemeClr val="tx1"/>
                </a:solidFill>
                <a:latin typeface="Times New Roman" charset="0"/>
                <a:ea typeface="ＭＳ Ｐゴシック" charset="0"/>
              </a:defRPr>
            </a:lvl1pPr>
            <a:lvl2pPr marL="1316038" algn="l">
              <a:defRPr sz="2400">
                <a:solidFill>
                  <a:schemeClr val="tx1"/>
                </a:solidFill>
                <a:latin typeface="Times New Roman" charset="0"/>
                <a:ea typeface="ＭＳ Ｐゴシック" charset="0"/>
              </a:defRPr>
            </a:lvl2pPr>
            <a:lvl3pPr marL="1430338" algn="l">
              <a:defRPr sz="2400">
                <a:solidFill>
                  <a:schemeClr val="tx1"/>
                </a:solidFill>
                <a:latin typeface="Times New Roman" charset="0"/>
                <a:ea typeface="ＭＳ Ｐゴシック" charset="0"/>
              </a:defRPr>
            </a:lvl3pPr>
            <a:lvl4pPr marL="1544638"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77800" indent="-177800" eaLnBrk="1" hangingPunct="1">
              <a:defRPr/>
            </a:pPr>
            <a:r>
              <a:rPr lang="en-US" sz="3600" b="1" i="1" baseline="30000" dirty="0" smtClean="0">
                <a:solidFill>
                  <a:schemeClr val="bg1"/>
                </a:solidFill>
                <a:effectLst>
                  <a:outerShdw blurRad="50800" dist="88900" dir="2700000" algn="tl" rotWithShape="0">
                    <a:srgbClr val="000000">
                      <a:alpha val="71000"/>
                    </a:srgbClr>
                  </a:outerShdw>
                </a:effectLst>
                <a:latin typeface="Arial"/>
                <a:cs typeface="Arial"/>
              </a:rPr>
              <a:t>1</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Now about spiritual gifts, brothers, </a:t>
            </a:r>
            <a:r>
              <a:rPr lang="en-US" sz="3600" b="1" i="1" dirty="0">
                <a:solidFill>
                  <a:schemeClr val="bg1"/>
                </a:solidFill>
                <a:effectLst>
                  <a:outerShdw blurRad="50800" dist="88900" dir="2700000" algn="tl" rotWithShape="0">
                    <a:srgbClr val="000000">
                      <a:alpha val="71000"/>
                    </a:srgbClr>
                  </a:outerShdw>
                </a:effectLst>
                <a:latin typeface="Arial"/>
                <a:cs typeface="Arial"/>
              </a:rPr>
              <a:t>I</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 do not want you to be ignorant. </a:t>
            </a:r>
          </a:p>
          <a:p>
            <a:pPr marL="177800" indent="-177800" eaLnBrk="1" hangingPunct="1">
              <a:defRPr/>
            </a:pPr>
            <a:r>
              <a:rPr lang="en-US" sz="3600" b="1" i="1" baseline="30000" dirty="0" smtClean="0">
                <a:solidFill>
                  <a:schemeClr val="bg1"/>
                </a:solidFill>
                <a:effectLst>
                  <a:outerShdw blurRad="50800" dist="88900" dir="2700000" algn="tl" rotWithShape="0">
                    <a:srgbClr val="000000">
                      <a:alpha val="71000"/>
                    </a:srgbClr>
                  </a:outerShdw>
                </a:effectLst>
                <a:latin typeface="Arial"/>
                <a:cs typeface="Arial"/>
              </a:rPr>
              <a:t>2</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You know that when you were pagans, somehow or other you were led astray to mute idols. </a:t>
            </a:r>
          </a:p>
          <a:p>
            <a:pPr marL="177800" indent="-177800" eaLnBrk="1" hangingPunct="1">
              <a:defRPr/>
            </a:pPr>
            <a:r>
              <a:rPr lang="en-US" sz="3600" b="1" i="1" baseline="30000" dirty="0">
                <a:solidFill>
                  <a:schemeClr val="bg1"/>
                </a:solidFill>
                <a:effectLst>
                  <a:outerShdw blurRad="50800" dist="88900" dir="2700000" algn="tl" rotWithShape="0">
                    <a:srgbClr val="000000">
                      <a:alpha val="71000"/>
                    </a:srgbClr>
                  </a:outerShdw>
                </a:effectLst>
                <a:latin typeface="Arial"/>
                <a:cs typeface="Arial"/>
              </a:rPr>
              <a:t>3</a:t>
            </a:r>
            <a:r>
              <a:rPr lang="en-US" sz="3600" b="1" i="1" dirty="0">
                <a:solidFill>
                  <a:schemeClr val="bg1"/>
                </a:solidFill>
                <a:effectLst>
                  <a:outerShdw blurRad="50800" dist="88900" dir="2700000" algn="tl" rotWithShape="0">
                    <a:srgbClr val="000000">
                      <a:alpha val="71000"/>
                    </a:srgbClr>
                  </a:outerShdw>
                </a:effectLst>
                <a:latin typeface="Arial"/>
                <a:cs typeface="Arial"/>
              </a:rPr>
              <a:t>Therefore </a:t>
            </a:r>
            <a:r>
              <a:rPr lang="en-US" sz="3600" b="1" i="1" dirty="0" smtClean="0">
                <a:solidFill>
                  <a:schemeClr val="bg1"/>
                </a:solidFill>
                <a:effectLst>
                  <a:outerShdw blurRad="50800" dist="88900" dir="2700000" algn="tl" rotWithShape="0">
                    <a:srgbClr val="000000">
                      <a:alpha val="71000"/>
                    </a:srgbClr>
                  </a:outerShdw>
                </a:effectLst>
                <a:latin typeface="Arial"/>
                <a:cs typeface="Arial"/>
              </a:rPr>
              <a:t>I </a:t>
            </a:r>
            <a:r>
              <a:rPr lang="en-US" sz="3600" b="1" i="1" dirty="0">
                <a:solidFill>
                  <a:schemeClr val="bg1"/>
                </a:solidFill>
                <a:effectLst>
                  <a:outerShdw blurRad="50800" dist="88900" dir="2700000" algn="tl" rotWithShape="0">
                    <a:srgbClr val="000000">
                      <a:alpha val="71000"/>
                    </a:srgbClr>
                  </a:outerShdw>
                </a:effectLst>
                <a:latin typeface="Arial"/>
                <a:cs typeface="Arial"/>
              </a:rPr>
              <a:t>tell you that no one who is speaking by the Spirit of God says, “Jesus be cursed,” and no one can say, “Jesus is Lord,” except by the Holy Spirit.</a:t>
            </a:r>
          </a:p>
        </p:txBody>
      </p:sp>
      <p:sp>
        <p:nvSpPr>
          <p:cNvPr id="2169865" name="Rectangle 9"/>
          <p:cNvSpPr>
            <a:spLocks noGrp="1" noChangeArrowheads="1"/>
          </p:cNvSpPr>
          <p:nvPr>
            <p:ph type="title" idx="4294967295"/>
          </p:nvPr>
        </p:nvSpPr>
        <p:spPr>
          <a:xfrm>
            <a:off x="879475" y="6381750"/>
            <a:ext cx="8229600" cy="523875"/>
          </a:xfrm>
          <a:effectLst>
            <a:outerShdw blurRad="63500" dist="38099" dir="2700000" algn="ctr" rotWithShape="0">
              <a:schemeClr val="tx1">
                <a:alpha val="74998"/>
              </a:scheme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pPr algn="r" eaLnBrk="1" hangingPunct="1">
              <a:spcBef>
                <a:spcPct val="50000"/>
              </a:spcBef>
              <a:defRPr/>
            </a:pPr>
            <a:r>
              <a:rPr lang="en-US" sz="2800" b="1" dirty="0" smtClean="0">
                <a:latin typeface="Arial"/>
                <a:cs typeface="Arial"/>
              </a:rPr>
              <a:t>1 Corinthians 12:1-3 (NIV)</a:t>
            </a:r>
          </a:p>
        </p:txBody>
      </p:sp>
      <p:pic>
        <p:nvPicPr>
          <p:cNvPr id="198663"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262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pic>
        <p:nvPicPr>
          <p:cNvPr id="20070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king-of-king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a:xfrm>
            <a:off x="0" y="533400"/>
            <a:ext cx="9144000" cy="838200"/>
          </a:xfrm>
        </p:spPr>
        <p:txBody>
          <a:bodyPr/>
          <a:lstStyle/>
          <a:p>
            <a:pPr eaLnBrk="1" hangingPunct="1">
              <a:defRPr/>
            </a:pPr>
            <a:r>
              <a:rPr lang="en-US" sz="4800" b="1" dirty="0" smtClean="0">
                <a:effectLst>
                  <a:outerShdw blurRad="38100" dist="38100" dir="2700000" algn="tl">
                    <a:srgbClr val="DDDDDD"/>
                  </a:outerShdw>
                </a:effectLst>
                <a:latin typeface="Arial" charset="0"/>
                <a:ea typeface="ＭＳ Ｐゴシック" charset="0"/>
                <a:cs typeface="ＭＳ Ｐゴシック" charset="0"/>
              </a:rPr>
              <a:t>Jesus Christ is Lord = God</a:t>
            </a:r>
            <a:endParaRPr lang="en-US" sz="4800" b="1" dirty="0">
              <a:effectLst>
                <a:outerShdw blurRad="38100" dist="38100" dir="2700000" algn="tl">
                  <a:srgbClr val="DDDDDD"/>
                </a:outerShdw>
              </a:effectLst>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3778" name="Group 2"/>
          <p:cNvGrpSpPr>
            <a:grpSpLocks/>
          </p:cNvGrpSpPr>
          <p:nvPr/>
        </p:nvGrpSpPr>
        <p:grpSpPr bwMode="auto">
          <a:xfrm>
            <a:off x="-53975" y="0"/>
            <a:ext cx="9350375" cy="7031038"/>
            <a:chOff x="-34" y="0"/>
            <a:chExt cx="5890" cy="4429"/>
          </a:xfrm>
        </p:grpSpPr>
        <p:sp>
          <p:nvSpPr>
            <p:cNvPr id="2167811"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Arial"/>
              </a:endParaRPr>
            </a:p>
          </p:txBody>
        </p:sp>
        <p:sp>
          <p:nvSpPr>
            <p:cNvPr id="2167812"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Arial"/>
              </a:endParaRPr>
            </a:p>
          </p:txBody>
        </p:sp>
      </p:grpSp>
      <p:grpSp>
        <p:nvGrpSpPr>
          <p:cNvPr id="203779" name="Group 5"/>
          <p:cNvGrpSpPr>
            <a:grpSpLocks/>
          </p:cNvGrpSpPr>
          <p:nvPr/>
        </p:nvGrpSpPr>
        <p:grpSpPr bwMode="auto">
          <a:xfrm>
            <a:off x="1905000" y="1181100"/>
            <a:ext cx="5219700" cy="5219700"/>
            <a:chOff x="1200" y="696"/>
            <a:chExt cx="3288" cy="3288"/>
          </a:xfrm>
        </p:grpSpPr>
        <p:sp>
          <p:nvSpPr>
            <p:cNvPr id="2167814"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solidFill>
                  <a:srgbClr val="000000"/>
                </a:solidFill>
                <a:cs typeface="Arial"/>
              </a:endParaRPr>
            </a:p>
          </p:txBody>
        </p:sp>
        <p:sp>
          <p:nvSpPr>
            <p:cNvPr id="2167815"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solidFill>
                  <a:srgbClr val="000000"/>
                </a:solidFill>
                <a:cs typeface="Arial"/>
              </a:endParaRPr>
            </a:p>
          </p:txBody>
        </p:sp>
      </p:grpSp>
      <p:sp>
        <p:nvSpPr>
          <p:cNvPr id="2167816" name="Text Box 8"/>
          <p:cNvSpPr txBox="1">
            <a:spLocks noChangeArrowheads="1"/>
          </p:cNvSpPr>
          <p:nvPr/>
        </p:nvSpPr>
        <p:spPr bwMode="auto">
          <a:xfrm>
            <a:off x="3581400" y="381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buFontTx/>
              <a:buChar char="•"/>
              <a:defRPr/>
            </a:pPr>
            <a:endParaRPr lang="en-US" sz="2400">
              <a:solidFill>
                <a:srgbClr val="000000"/>
              </a:solidFill>
              <a:cs typeface="Arial"/>
            </a:endParaRPr>
          </a:p>
        </p:txBody>
      </p:sp>
      <p:sp>
        <p:nvSpPr>
          <p:cNvPr id="2167817"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a:noFill/>
          </a:ln>
          <a:effectLst>
            <a:outerShdw blurRad="63500" dist="38099" dir="2700000" algn="ctr" rotWithShape="0">
              <a:schemeClr val="tx1">
                <a:alpha val="74998"/>
              </a:schemeClr>
            </a:outerShdw>
          </a:effectLst>
          <a:extLst>
            <a:ext uri="{91240B29-F687-4f45-9708-019B960494DF}">
              <a14:hiddenLine xmlns:a14="http://schemas.microsoft.com/office/drawing/2010/main" w="76200">
                <a:solidFill>
                  <a:srgbClr val="FF3300"/>
                </a:solidFill>
                <a:miter lim="800000"/>
                <a:headEnd/>
                <a:tailEnd/>
              </a14:hiddenLine>
            </a:ext>
          </a:extLst>
        </p:spPr>
        <p:txBody>
          <a:bodyPr wrap="none" anchor="ctr"/>
          <a:lstStyle/>
          <a:p>
            <a:pPr>
              <a:defRPr/>
            </a:pPr>
            <a:endParaRPr lang="en-US">
              <a:solidFill>
                <a:srgbClr val="000000"/>
              </a:solidFill>
              <a:cs typeface="Arial"/>
            </a:endParaRPr>
          </a:p>
        </p:txBody>
      </p:sp>
      <p:sp>
        <p:nvSpPr>
          <p:cNvPr id="2167818" name="Text Box 10"/>
          <p:cNvSpPr txBox="1">
            <a:spLocks noChangeArrowheads="1"/>
          </p:cNvSpPr>
          <p:nvPr/>
        </p:nvSpPr>
        <p:spPr bwMode="auto">
          <a:xfrm>
            <a:off x="4114800" y="20415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rgbClr val="FFFFFF"/>
                </a:solidFill>
                <a:cs typeface="Arial"/>
              </a:rPr>
              <a:t>is</a:t>
            </a:r>
          </a:p>
        </p:txBody>
      </p:sp>
      <p:sp>
        <p:nvSpPr>
          <p:cNvPr id="2167819" name="Text Box 11"/>
          <p:cNvSpPr txBox="1">
            <a:spLocks noChangeArrowheads="1"/>
          </p:cNvSpPr>
          <p:nvPr/>
        </p:nvSpPr>
        <p:spPr bwMode="auto">
          <a:xfrm>
            <a:off x="5608638" y="42513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rgbClr val="FFFFFF"/>
                </a:solidFill>
                <a:cs typeface="Arial"/>
              </a:rPr>
              <a:t>is</a:t>
            </a:r>
          </a:p>
        </p:txBody>
      </p:sp>
      <p:sp>
        <p:nvSpPr>
          <p:cNvPr id="2167820" name="Text Box 12"/>
          <p:cNvSpPr txBox="1">
            <a:spLocks noChangeArrowheads="1"/>
          </p:cNvSpPr>
          <p:nvPr/>
        </p:nvSpPr>
        <p:spPr bwMode="auto">
          <a:xfrm>
            <a:off x="2438400" y="42513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rgbClr val="FFFFFF"/>
                </a:solidFill>
                <a:cs typeface="Arial"/>
              </a:rPr>
              <a:t>is</a:t>
            </a:r>
          </a:p>
        </p:txBody>
      </p:sp>
      <p:sp>
        <p:nvSpPr>
          <p:cNvPr id="2167821" name="Text Box 13"/>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rgbClr val="FFFFFF"/>
                </a:solidFill>
                <a:cs typeface="Arial"/>
              </a:rPr>
              <a:t>Son</a:t>
            </a:r>
          </a:p>
        </p:txBody>
      </p:sp>
      <p:grpSp>
        <p:nvGrpSpPr>
          <p:cNvPr id="203786" name="Group 14"/>
          <p:cNvGrpSpPr>
            <a:grpSpLocks/>
          </p:cNvGrpSpPr>
          <p:nvPr/>
        </p:nvGrpSpPr>
        <p:grpSpPr bwMode="auto">
          <a:xfrm>
            <a:off x="3629025" y="2862263"/>
            <a:ext cx="1981200" cy="1752600"/>
            <a:chOff x="2286" y="1803"/>
            <a:chExt cx="1248" cy="1104"/>
          </a:xfrm>
        </p:grpSpPr>
        <p:sp>
          <p:nvSpPr>
            <p:cNvPr id="2167823" name="Text Box 15"/>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rgbClr val="FFFFFF"/>
                  </a:solidFill>
                  <a:cs typeface="Arial"/>
                </a:rPr>
                <a:t>GOD</a:t>
              </a:r>
            </a:p>
          </p:txBody>
        </p:sp>
        <p:sp>
          <p:nvSpPr>
            <p:cNvPr id="2167824"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solidFill>
                  <a:srgbClr val="000000"/>
                </a:solidFill>
                <a:cs typeface="Arial"/>
              </a:endParaRPr>
            </a:p>
          </p:txBody>
        </p:sp>
      </p:grpSp>
      <p:sp>
        <p:nvSpPr>
          <p:cNvPr id="2167825" name="Text Box 17"/>
          <p:cNvSpPr txBox="1">
            <a:spLocks noChangeArrowheads="1"/>
          </p:cNvSpPr>
          <p:nvPr/>
        </p:nvSpPr>
        <p:spPr bwMode="auto">
          <a:xfrm>
            <a:off x="3714750" y="14319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rgbClr val="FFFFFF"/>
                </a:solidFill>
                <a:cs typeface="Arial"/>
              </a:rPr>
              <a:t>Father</a:t>
            </a:r>
          </a:p>
        </p:txBody>
      </p:sp>
      <p:sp>
        <p:nvSpPr>
          <p:cNvPr id="2167826" name="Text Box 18"/>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rgbClr val="FFFFFF"/>
                </a:solidFill>
                <a:cs typeface="Arial"/>
              </a:rPr>
              <a:t>Spirit</a:t>
            </a:r>
          </a:p>
        </p:txBody>
      </p:sp>
      <p:sp>
        <p:nvSpPr>
          <p:cNvPr id="203789"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rgbClr val="FFFFFF"/>
                </a:solidFill>
                <a:latin typeface="Times New Roman"/>
                <a:ea typeface="Times New Roman"/>
                <a:cs typeface="Times New Roman"/>
              </a:rPr>
              <a:t>is not</a:t>
            </a:r>
          </a:p>
        </p:txBody>
      </p:sp>
      <p:sp>
        <p:nvSpPr>
          <p:cNvPr id="203790"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rgbClr val="FFFFFF"/>
                </a:solidFill>
                <a:latin typeface="Times New Roman"/>
                <a:ea typeface="Times New Roman"/>
                <a:cs typeface="Times New Roman"/>
              </a:rPr>
              <a:t>is not</a:t>
            </a:r>
          </a:p>
        </p:txBody>
      </p:sp>
      <p:sp>
        <p:nvSpPr>
          <p:cNvPr id="203791"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rgbClr val="FFFFFF"/>
                </a:solidFill>
                <a:latin typeface="Times New Roman"/>
                <a:ea typeface="Times New Roman"/>
                <a:cs typeface="Times New Roman"/>
              </a:rPr>
              <a:t>is not</a:t>
            </a:r>
          </a:p>
        </p:txBody>
      </p:sp>
      <p:sp>
        <p:nvSpPr>
          <p:cNvPr id="2167830" name="Rectangle 22"/>
          <p:cNvSpPr>
            <a:spLocks noGrp="1" noChangeArrowheads="1"/>
          </p:cNvSpPr>
          <p:nvPr>
            <p:ph type="title" idx="4294967295"/>
          </p:nvPr>
        </p:nvSpPr>
        <p:spPr>
          <a:xfrm>
            <a:off x="0" y="228600"/>
            <a:ext cx="9144000" cy="1143000"/>
          </a:xfrm>
          <a:effectLst>
            <a:outerShdw blurRad="63500" dist="35921" dir="2700000" algn="ctr" rotWithShape="0">
              <a:schemeClr val="tx1">
                <a:alpha val="74998"/>
              </a:schemeClr>
            </a:outerShdw>
          </a:effectLst>
        </p:spPr>
        <p:txBody>
          <a:bodyPr/>
          <a:lstStyle/>
          <a:p>
            <a:pPr eaLnBrk="1" hangingPunct="1">
              <a:defRPr/>
            </a:pPr>
            <a:r>
              <a:rPr lang="en-US" sz="4000" b="1" i="1" smtClean="0">
                <a:solidFill>
                  <a:schemeClr val="bg1"/>
                </a:solidFill>
              </a:rPr>
              <a:t>I. Understanding gifts begins with seeing Christ as </a:t>
            </a:r>
            <a:r>
              <a:rPr lang="en-US" sz="4000" b="1" i="1" smtClean="0">
                <a:solidFill>
                  <a:srgbClr val="FFFF00"/>
                </a:solidFill>
              </a:rPr>
              <a:t>God</a:t>
            </a:r>
            <a:r>
              <a:rPr lang="en-US" sz="4000" b="1" i="1" smtClean="0">
                <a:solidFill>
                  <a:schemeClr val="bg1"/>
                </a:solidFill>
              </a:rPr>
              <a:t> (1-3).</a:t>
            </a:r>
          </a:p>
        </p:txBody>
      </p:sp>
      <p:pic>
        <p:nvPicPr>
          <p:cNvPr id="203793" name="Picture 2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5065713"/>
            <a:ext cx="1446212"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482"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nvGrpSpPr>
          <p:cNvPr id="205826" name="Group 3"/>
          <p:cNvGrpSpPr>
            <a:grpSpLocks/>
          </p:cNvGrpSpPr>
          <p:nvPr/>
        </p:nvGrpSpPr>
        <p:grpSpPr bwMode="auto">
          <a:xfrm>
            <a:off x="-53975" y="0"/>
            <a:ext cx="9350375" cy="7031038"/>
            <a:chOff x="-34" y="0"/>
            <a:chExt cx="5890" cy="4429"/>
          </a:xfrm>
        </p:grpSpPr>
        <p:sp>
          <p:nvSpPr>
            <p:cNvPr id="219648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9648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5827" name="Group 6"/>
          <p:cNvGrpSpPr>
            <a:grpSpLocks/>
          </p:cNvGrpSpPr>
          <p:nvPr/>
        </p:nvGrpSpPr>
        <p:grpSpPr bwMode="auto">
          <a:xfrm>
            <a:off x="2033588" y="1181100"/>
            <a:ext cx="5219700" cy="5219700"/>
            <a:chOff x="1200" y="696"/>
            <a:chExt cx="3288" cy="3288"/>
          </a:xfrm>
        </p:grpSpPr>
        <p:sp>
          <p:nvSpPr>
            <p:cNvPr id="219648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19648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19648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19649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19649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19649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19649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196494"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19649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196496"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196497"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196498"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sp>
        <p:nvSpPr>
          <p:cNvPr id="219649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grpSp>
        <p:nvGrpSpPr>
          <p:cNvPr id="205839" name="Group 20"/>
          <p:cNvGrpSpPr>
            <a:grpSpLocks/>
          </p:cNvGrpSpPr>
          <p:nvPr/>
        </p:nvGrpSpPr>
        <p:grpSpPr bwMode="auto">
          <a:xfrm>
            <a:off x="3629025" y="2862263"/>
            <a:ext cx="1981200" cy="1752600"/>
            <a:chOff x="2286" y="1803"/>
            <a:chExt cx="1248" cy="1104"/>
          </a:xfrm>
        </p:grpSpPr>
        <p:sp>
          <p:nvSpPr>
            <p:cNvPr id="219650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196502" name="Text Box 22"/>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GOD</a:t>
              </a:r>
            </a:p>
          </p:txBody>
        </p:sp>
      </p:grpSp>
      <p:sp>
        <p:nvSpPr>
          <p:cNvPr id="2196503" name="Text Box 23"/>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196504" name="Text Box 24"/>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05842"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05843"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05844"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196508" name="Text Box 28"/>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50000"/>
              </a:spcBef>
              <a:defRPr/>
            </a:pPr>
            <a:r>
              <a:rPr lang="en-US" sz="1400" b="1">
                <a:solidFill>
                  <a:schemeClr val="bg1"/>
                </a:solidFill>
                <a:cs typeface="+mn-cs"/>
              </a:rPr>
              <a:t>H. Wayne House, </a:t>
            </a:r>
            <a:r>
              <a:rPr lang="en-US" sz="1400" b="1" i="1">
                <a:solidFill>
                  <a:schemeClr val="bg1"/>
                </a:solidFill>
                <a:cs typeface="+mn-cs"/>
              </a:rPr>
              <a:t>Charts of Christian Theology and Doctrine</a:t>
            </a:r>
            <a:r>
              <a:rPr lang="en-US" sz="1400" b="1">
                <a:solidFill>
                  <a:schemeClr val="bg1"/>
                </a:solidFill>
                <a:cs typeface="+mn-cs"/>
              </a:rPr>
              <a:t>, 45</a:t>
            </a:r>
          </a:p>
        </p:txBody>
      </p:sp>
      <p:sp>
        <p:nvSpPr>
          <p:cNvPr id="2196509" name="Rectangle 29"/>
          <p:cNvSpPr>
            <a:spLocks noGrp="1" noChangeArrowheads="1"/>
          </p:cNvSpPr>
          <p:nvPr>
            <p:ph type="title" idx="4294967295"/>
          </p:nvPr>
        </p:nvSpPr>
        <p:spPr>
          <a:xfrm>
            <a:off x="28575" y="115888"/>
            <a:ext cx="9080500" cy="1143000"/>
          </a:xfrm>
          <a:effectLst>
            <a:outerShdw blurRad="63500" dist="35921" dir="2700000" algn="ctr" rotWithShape="0">
              <a:schemeClr val="tx1">
                <a:alpha val="74998"/>
              </a:schemeClr>
            </a:outerShdw>
          </a:effectLst>
        </p:spPr>
        <p:txBody>
          <a:bodyPr/>
          <a:lstStyle/>
          <a:p>
            <a:pPr eaLnBrk="1" hangingPunct="1">
              <a:defRPr/>
            </a:pPr>
            <a:r>
              <a:rPr lang="en-US" b="1" i="1" dirty="0" smtClean="0">
                <a:solidFill>
                  <a:schemeClr val="bg1"/>
                </a:solidFill>
              </a:rPr>
              <a:t>II. Our different gifts are united in the </a:t>
            </a:r>
            <a:r>
              <a:rPr lang="en-US" b="1" i="1" dirty="0" smtClean="0">
                <a:solidFill>
                  <a:srgbClr val="FFFF00"/>
                </a:solidFill>
              </a:rPr>
              <a:t>triune</a:t>
            </a:r>
            <a:r>
              <a:rPr lang="en-US" b="1" i="1" dirty="0" smtClean="0">
                <a:solidFill>
                  <a:schemeClr val="bg1"/>
                </a:solidFill>
              </a:rPr>
              <a:t> God (4-6).</a:t>
            </a:r>
            <a:endParaRPr lang="en-US" sz="4800" dirty="0" smtClean="0"/>
          </a:p>
        </p:txBody>
      </p:sp>
      <p:pic>
        <p:nvPicPr>
          <p:cNvPr id="205847" name="Picture 2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 y="1557338"/>
            <a:ext cx="14446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96509">
                                            <p:txEl>
                                              <p:pRg st="0" end="0"/>
                                            </p:txEl>
                                          </p:spTgt>
                                        </p:tgtEl>
                                        <p:attrNameLst>
                                          <p:attrName>style.visibility</p:attrName>
                                        </p:attrNameLst>
                                      </p:cBhvr>
                                      <p:to>
                                        <p:strVal val="visible"/>
                                      </p:to>
                                    </p:set>
                                    <p:anim calcmode="lin" valueType="num">
                                      <p:cBhvr additive="base">
                                        <p:cTn id="7" dur="500" fill="hold"/>
                                        <p:tgtEl>
                                          <p:spTgt spid="21965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965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650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endParaRPr lang="en-US">
              <a:solidFill>
                <a:srgbClr val="000000"/>
              </a:solidFill>
              <a:latin typeface="Arial" charset="0"/>
            </a:endParaRPr>
          </a:p>
        </p:txBody>
      </p:sp>
      <p:grpSp>
        <p:nvGrpSpPr>
          <p:cNvPr id="207874" name="Group 3"/>
          <p:cNvGrpSpPr>
            <a:grpSpLocks/>
          </p:cNvGrpSpPr>
          <p:nvPr/>
        </p:nvGrpSpPr>
        <p:grpSpPr bwMode="auto">
          <a:xfrm>
            <a:off x="-53975" y="0"/>
            <a:ext cx="9350375" cy="7031038"/>
            <a:chOff x="-34" y="0"/>
            <a:chExt cx="5890" cy="4429"/>
          </a:xfrm>
        </p:grpSpPr>
        <p:sp>
          <p:nvSpPr>
            <p:cNvPr id="1741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lgn="l" eaLnBrk="1" hangingPunct="1">
                <a:defRPr/>
              </a:pPr>
              <a:endParaRPr lang="en-US">
                <a:solidFill>
                  <a:srgbClr val="000000"/>
                </a:solidFill>
                <a:latin typeface="Arial"/>
              </a:endParaRPr>
            </a:p>
          </p:txBody>
        </p:sp>
        <p:sp>
          <p:nvSpPr>
            <p:cNvPr id="1741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lgn="l" eaLnBrk="1" hangingPunct="1">
                <a:defRPr/>
              </a:pPr>
              <a:endParaRPr lang="en-US">
                <a:solidFill>
                  <a:srgbClr val="000000"/>
                </a:solidFill>
                <a:latin typeface="Arial"/>
              </a:endParaRPr>
            </a:p>
          </p:txBody>
        </p:sp>
      </p:grpSp>
      <p:sp>
        <p:nvSpPr>
          <p:cNvPr id="207875"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pPr algn="l" eaLnBrk="1" hangingPunct="1"/>
            <a:endParaRPr lang="en-US">
              <a:solidFill>
                <a:srgbClr val="000000"/>
              </a:solidFill>
              <a:latin typeface="Arial" charset="0"/>
            </a:endParaRPr>
          </a:p>
        </p:txBody>
      </p:sp>
      <p:sp>
        <p:nvSpPr>
          <p:cNvPr id="207876" name="Text Box 7"/>
          <p:cNvSpPr txBox="1">
            <a:spLocks noChangeArrowheads="1"/>
          </p:cNvSpPr>
          <p:nvPr/>
        </p:nvSpPr>
        <p:spPr bwMode="auto">
          <a:xfrm>
            <a:off x="3581400" y="3810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spcBef>
                <a:spcPct val="50000"/>
              </a:spcBef>
              <a:buFontTx/>
              <a:buChar char="•"/>
            </a:pPr>
            <a:endParaRPr lang="en-US" sz="2000">
              <a:solidFill>
                <a:srgbClr val="000000"/>
              </a:solidFill>
              <a:latin typeface="Arial" charset="0"/>
            </a:endParaRPr>
          </a:p>
        </p:txBody>
      </p:sp>
      <p:sp>
        <p:nvSpPr>
          <p:cNvPr id="207877" name="Text Box 8"/>
          <p:cNvSpPr txBox="1">
            <a:spLocks noChangeArrowheads="1"/>
          </p:cNvSpPr>
          <p:nvPr/>
        </p:nvSpPr>
        <p:spPr bwMode="auto">
          <a:xfrm>
            <a:off x="1331913" y="212725"/>
            <a:ext cx="7993062" cy="4524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3600" b="1" i="1">
                <a:solidFill>
                  <a:srgbClr val="FFFFFF"/>
                </a:solidFill>
                <a:latin typeface="Arial" charset="0"/>
              </a:rPr>
              <a:t>There are different kinds of gifts, </a:t>
            </a:r>
          </a:p>
          <a:p>
            <a:pPr algn="l" eaLnBrk="1" hangingPunct="1"/>
            <a:r>
              <a:rPr lang="en-US" sz="3600" b="1" i="1">
                <a:solidFill>
                  <a:srgbClr val="FFFFFF"/>
                </a:solidFill>
                <a:latin typeface="Arial" charset="0"/>
              </a:rPr>
              <a:t>	but the same </a:t>
            </a:r>
            <a:r>
              <a:rPr lang="en-US" sz="3600" b="1" i="1">
                <a:solidFill>
                  <a:srgbClr val="FFFF00"/>
                </a:solidFill>
                <a:latin typeface="Arial" charset="0"/>
              </a:rPr>
              <a:t>Spirit</a:t>
            </a:r>
            <a:r>
              <a:rPr lang="en-US" sz="3600" b="1" i="1">
                <a:solidFill>
                  <a:srgbClr val="FFFFFF"/>
                </a:solidFill>
                <a:latin typeface="Arial" charset="0"/>
              </a:rPr>
              <a:t>. </a:t>
            </a:r>
          </a:p>
          <a:p>
            <a:pPr algn="l" eaLnBrk="1" hangingPunct="1"/>
            <a:r>
              <a:rPr lang="en-US" sz="3600" b="1" i="1">
                <a:solidFill>
                  <a:srgbClr val="FFFFFF"/>
                </a:solidFill>
                <a:latin typeface="Arial" charset="0"/>
              </a:rPr>
              <a:t>There are different kinds of service, </a:t>
            </a:r>
          </a:p>
          <a:p>
            <a:pPr algn="l" eaLnBrk="1" hangingPunct="1"/>
            <a:r>
              <a:rPr lang="en-US" sz="3600" b="1" i="1">
                <a:solidFill>
                  <a:srgbClr val="FFFFFF"/>
                </a:solidFill>
                <a:latin typeface="Arial" charset="0"/>
              </a:rPr>
              <a:t>	but the same </a:t>
            </a:r>
            <a:r>
              <a:rPr lang="en-US" sz="3600" b="1" i="1">
                <a:solidFill>
                  <a:srgbClr val="FFFF00"/>
                </a:solidFill>
                <a:latin typeface="Arial" charset="0"/>
              </a:rPr>
              <a:t>Lord</a:t>
            </a:r>
            <a:r>
              <a:rPr lang="en-US" sz="3600" b="1" i="1">
                <a:solidFill>
                  <a:srgbClr val="FFFFFF"/>
                </a:solidFill>
                <a:latin typeface="Arial" charset="0"/>
              </a:rPr>
              <a:t>. </a:t>
            </a:r>
          </a:p>
          <a:p>
            <a:pPr algn="l" eaLnBrk="1" hangingPunct="1"/>
            <a:r>
              <a:rPr lang="en-US" sz="3600" b="1" i="1">
                <a:solidFill>
                  <a:srgbClr val="FFFFFF"/>
                </a:solidFill>
                <a:latin typeface="Arial" charset="0"/>
              </a:rPr>
              <a:t>There are different kinds of working, </a:t>
            </a:r>
          </a:p>
          <a:p>
            <a:pPr algn="l" eaLnBrk="1" hangingPunct="1"/>
            <a:r>
              <a:rPr lang="en-US" sz="3600" b="1" i="1">
                <a:solidFill>
                  <a:srgbClr val="FFFFFF"/>
                </a:solidFill>
                <a:latin typeface="Arial" charset="0"/>
              </a:rPr>
              <a:t>	but the same </a:t>
            </a:r>
            <a:r>
              <a:rPr lang="en-US" sz="3600" b="1" i="1">
                <a:solidFill>
                  <a:srgbClr val="FFFF00"/>
                </a:solidFill>
                <a:latin typeface="Arial" charset="0"/>
              </a:rPr>
              <a:t>God</a:t>
            </a:r>
            <a:r>
              <a:rPr lang="en-US" sz="3600" b="1" i="1">
                <a:solidFill>
                  <a:srgbClr val="FFFFFF"/>
                </a:solidFill>
                <a:latin typeface="Arial" charset="0"/>
              </a:rPr>
              <a:t> </a:t>
            </a:r>
          </a:p>
          <a:p>
            <a:pPr algn="l" eaLnBrk="1" hangingPunct="1"/>
            <a:r>
              <a:rPr lang="en-US" sz="3600" b="1" i="1">
                <a:solidFill>
                  <a:srgbClr val="FFFFFF"/>
                </a:solidFill>
                <a:latin typeface="Arial" charset="0"/>
              </a:rPr>
              <a:t>works all of them in all men.</a:t>
            </a:r>
          </a:p>
        </p:txBody>
      </p:sp>
      <p:pic>
        <p:nvPicPr>
          <p:cNvPr id="207878"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26988"/>
            <a:ext cx="144462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163513" y="5715000"/>
            <a:ext cx="8991600" cy="1143000"/>
          </a:xfrm>
        </p:spPr>
        <p:txBody>
          <a:bodyPr/>
          <a:lstStyle/>
          <a:p>
            <a:pPr eaLnBrk="1" hangingPunct="1">
              <a:defRPr/>
            </a:pPr>
            <a:r>
              <a:rPr lang="en-US" sz="3600" b="1" kern="1200" dirty="0" smtClean="0">
                <a:solidFill>
                  <a:srgbClr val="FFFFFF"/>
                </a:solidFill>
                <a:latin typeface="Arial"/>
                <a:ea typeface="ＭＳ Ｐゴシック"/>
                <a:cs typeface="ＭＳ Ｐゴシック"/>
              </a:rPr>
              <a:t>1 Corinthians 12:4-6 (NIV)</a:t>
            </a:r>
            <a:endParaRPr lang="en-US" sz="5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nvGrpSpPr>
          <p:cNvPr id="209922" name="Group 3"/>
          <p:cNvGrpSpPr>
            <a:grpSpLocks/>
          </p:cNvGrpSpPr>
          <p:nvPr/>
        </p:nvGrpSpPr>
        <p:grpSpPr bwMode="auto">
          <a:xfrm>
            <a:off x="-53975" y="0"/>
            <a:ext cx="9350375" cy="7031038"/>
            <a:chOff x="-34" y="0"/>
            <a:chExt cx="5890" cy="4429"/>
          </a:xfrm>
        </p:grpSpPr>
        <p:sp>
          <p:nvSpPr>
            <p:cNvPr id="220058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0058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9923" name="Group 6"/>
          <p:cNvGrpSpPr>
            <a:grpSpLocks/>
          </p:cNvGrpSpPr>
          <p:nvPr/>
        </p:nvGrpSpPr>
        <p:grpSpPr bwMode="auto">
          <a:xfrm>
            <a:off x="2033588" y="1181100"/>
            <a:ext cx="5219700" cy="5219700"/>
            <a:chOff x="1200" y="696"/>
            <a:chExt cx="3288" cy="3288"/>
          </a:xfrm>
        </p:grpSpPr>
        <p:sp>
          <p:nvSpPr>
            <p:cNvPr id="2200583"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200584"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200585"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0058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0058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0058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0058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00590"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20059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00592"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200593"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200594"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sp>
        <p:nvSpPr>
          <p:cNvPr id="220059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grpSp>
        <p:nvGrpSpPr>
          <p:cNvPr id="209935" name="Group 20"/>
          <p:cNvGrpSpPr>
            <a:grpSpLocks/>
          </p:cNvGrpSpPr>
          <p:nvPr/>
        </p:nvGrpSpPr>
        <p:grpSpPr bwMode="auto">
          <a:xfrm>
            <a:off x="3629025" y="2862263"/>
            <a:ext cx="1981200" cy="1752600"/>
            <a:chOff x="2286" y="1803"/>
            <a:chExt cx="1248" cy="1104"/>
          </a:xfrm>
        </p:grpSpPr>
        <p:sp>
          <p:nvSpPr>
            <p:cNvPr id="22005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00598" name="Text Box 22"/>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GOD</a:t>
              </a:r>
            </a:p>
          </p:txBody>
        </p:sp>
      </p:grpSp>
      <p:sp>
        <p:nvSpPr>
          <p:cNvPr id="2200599" name="Text Box 23"/>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200600" name="Text Box 24"/>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09938"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09939"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09940"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00604" name="Text Box 28"/>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50000"/>
              </a:spcBef>
              <a:defRPr/>
            </a:pPr>
            <a:r>
              <a:rPr lang="en-US" sz="1400" b="1">
                <a:solidFill>
                  <a:schemeClr val="bg1"/>
                </a:solidFill>
                <a:cs typeface="+mn-cs"/>
              </a:rPr>
              <a:t>H. Wayne House, </a:t>
            </a:r>
            <a:r>
              <a:rPr lang="en-US" sz="1400" b="1" i="1">
                <a:solidFill>
                  <a:schemeClr val="bg1"/>
                </a:solidFill>
                <a:cs typeface="+mn-cs"/>
              </a:rPr>
              <a:t>Charts of Christian Theology and Doctrine</a:t>
            </a:r>
            <a:r>
              <a:rPr lang="en-US" sz="1400" b="1">
                <a:solidFill>
                  <a:schemeClr val="bg1"/>
                </a:solidFill>
                <a:cs typeface="+mn-cs"/>
              </a:rPr>
              <a:t>, 45</a:t>
            </a:r>
          </a:p>
        </p:txBody>
      </p:sp>
      <p:sp>
        <p:nvSpPr>
          <p:cNvPr id="2200605" name="Rectangle 29"/>
          <p:cNvSpPr>
            <a:spLocks noGrp="1" noChangeArrowheads="1"/>
          </p:cNvSpPr>
          <p:nvPr>
            <p:ph type="title" idx="4294967295"/>
          </p:nvPr>
        </p:nvSpPr>
        <p:spPr>
          <a:xfrm>
            <a:off x="5867400" y="5562600"/>
            <a:ext cx="3276600" cy="762000"/>
          </a:xfrm>
          <a:effectLst>
            <a:outerShdw blurRad="63500" dist="35921" dir="2700000" algn="ctr" rotWithShape="0">
              <a:schemeClr val="tx1">
                <a:alpha val="74998"/>
              </a:schemeClr>
            </a:outerShdw>
          </a:effectLst>
        </p:spPr>
        <p:txBody>
          <a:bodyPr/>
          <a:lstStyle/>
          <a:p>
            <a:pPr eaLnBrk="1" hangingPunct="1">
              <a:defRPr/>
            </a:pPr>
            <a:r>
              <a:rPr lang="en-US" sz="4800" b="1" i="1" smtClean="0">
                <a:solidFill>
                  <a:schemeClr val="bg1"/>
                </a:solidFill>
              </a:rPr>
              <a:t>GIVES</a:t>
            </a:r>
            <a:endParaRPr lang="en-US" sz="5400" smtClean="0"/>
          </a:p>
        </p:txBody>
      </p:sp>
      <p:sp>
        <p:nvSpPr>
          <p:cNvPr id="2200606" name="Oval 30"/>
          <p:cNvSpPr>
            <a:spLocks noChangeArrowheads="1"/>
          </p:cNvSpPr>
          <p:nvPr/>
        </p:nvSpPr>
        <p:spPr bwMode="auto">
          <a:xfrm>
            <a:off x="5562600" y="4343400"/>
            <a:ext cx="3581400" cy="25146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00607" name="Text Box 31"/>
          <p:cNvSpPr txBox="1">
            <a:spLocks noChangeArrowheads="1"/>
          </p:cNvSpPr>
          <p:nvPr/>
        </p:nvSpPr>
        <p:spPr bwMode="auto">
          <a:xfrm>
            <a:off x="-107950" y="212725"/>
            <a:ext cx="9359900" cy="13239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ja-JP" altLang="en-US" sz="4000" b="1" i="1" dirty="0">
                <a:solidFill>
                  <a:schemeClr val="bg1"/>
                </a:solidFill>
                <a:latin typeface="Arial"/>
                <a:cs typeface="Arial"/>
              </a:rPr>
              <a:t>“</a:t>
            </a:r>
            <a:r>
              <a:rPr lang="en-US" sz="4000" b="1" i="1" dirty="0">
                <a:solidFill>
                  <a:schemeClr val="bg1"/>
                </a:solidFill>
                <a:latin typeface="Arial"/>
                <a:cs typeface="Arial"/>
              </a:rPr>
              <a:t>There are different kinds of gifts, </a:t>
            </a:r>
          </a:p>
          <a:p>
            <a:pPr eaLnBrk="1" hangingPunct="1">
              <a:defRPr/>
            </a:pPr>
            <a:r>
              <a:rPr lang="en-US" sz="4000" b="1" i="1" dirty="0">
                <a:solidFill>
                  <a:schemeClr val="bg1"/>
                </a:solidFill>
                <a:latin typeface="Arial"/>
                <a:cs typeface="Arial"/>
              </a:rPr>
              <a:t>	but the same </a:t>
            </a:r>
            <a:r>
              <a:rPr lang="en-US" sz="4000" b="1" i="1" dirty="0">
                <a:solidFill>
                  <a:srgbClr val="FFFF00"/>
                </a:solidFill>
                <a:latin typeface="Arial"/>
                <a:cs typeface="Arial"/>
              </a:rPr>
              <a:t>Spirit</a:t>
            </a:r>
            <a:r>
              <a:rPr lang="ja-JP" altLang="en-US" sz="4000" b="1" i="1" dirty="0">
                <a:solidFill>
                  <a:schemeClr val="bg1"/>
                </a:solidFill>
                <a:latin typeface="Arial"/>
                <a:cs typeface="Arial"/>
              </a:rPr>
              <a:t>”</a:t>
            </a:r>
            <a:r>
              <a:rPr lang="en-US" sz="4000" b="1" i="1" dirty="0">
                <a:solidFill>
                  <a:schemeClr val="bg1"/>
                </a:solidFill>
                <a:latin typeface="Arial"/>
                <a:cs typeface="Arial"/>
              </a:rPr>
              <a:t> (v. 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00606"/>
                                        </p:tgtEl>
                                        <p:attrNameLst>
                                          <p:attrName>style.visibility</p:attrName>
                                        </p:attrNameLst>
                                      </p:cBhvr>
                                      <p:to>
                                        <p:strVal val="visible"/>
                                      </p:to>
                                    </p:set>
                                    <p:animEffect transition="in" filter="blinds(horizontal)">
                                      <p:cBhvr>
                                        <p:cTn id="7" dur="500"/>
                                        <p:tgtEl>
                                          <p:spTgt spid="220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60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2626"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Text Box 3"/>
          <p:cNvSpPr txBox="1">
            <a:spLocks noChangeArrowheads="1"/>
          </p:cNvSpPr>
          <p:nvPr/>
        </p:nvSpPr>
        <p:spPr bwMode="auto">
          <a:xfrm>
            <a:off x="611188" y="2073275"/>
            <a:ext cx="7410450" cy="701675"/>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lgn="l">
              <a:spcBef>
                <a:spcPct val="50000"/>
              </a:spcBef>
              <a:defRPr/>
            </a:pPr>
            <a:r>
              <a:rPr lang="en-US" sz="4000" b="1" dirty="0">
                <a:solidFill>
                  <a:schemeClr val="bg1"/>
                </a:solidFill>
                <a:latin typeface="Arial"/>
                <a:ea typeface="Arial" charset="0"/>
                <a:cs typeface="Arial"/>
              </a:rPr>
              <a:t>1)  </a:t>
            </a:r>
            <a:r>
              <a:rPr lang="en-US" sz="4000" b="1" dirty="0">
                <a:solidFill>
                  <a:srgbClr val="FFFF00"/>
                </a:solidFill>
                <a:latin typeface="Arial"/>
                <a:ea typeface="Arial" charset="0"/>
                <a:cs typeface="Arial"/>
              </a:rPr>
              <a:t>Charisma</a:t>
            </a:r>
            <a:r>
              <a:rPr lang="en-US" sz="4000" b="1" dirty="0">
                <a:solidFill>
                  <a:schemeClr val="bg1"/>
                </a:solidFill>
                <a:latin typeface="Arial"/>
                <a:ea typeface="Arial" charset="0"/>
                <a:cs typeface="Arial"/>
              </a:rPr>
              <a:t> (</a:t>
            </a:r>
            <a:r>
              <a:rPr lang="en-US" sz="4000" b="1" i="1" dirty="0" err="1">
                <a:solidFill>
                  <a:schemeClr val="bg1"/>
                </a:solidFill>
                <a:latin typeface="Bwgrki"/>
                <a:ea typeface="Arial" charset="0"/>
                <a:cs typeface="Bwgrki"/>
              </a:rPr>
              <a:t>ca,risma</a:t>
            </a:r>
            <a:r>
              <a:rPr lang="en-US" sz="4000" b="1" dirty="0">
                <a:solidFill>
                  <a:schemeClr val="bg1"/>
                </a:solidFill>
                <a:latin typeface="Arial"/>
                <a:ea typeface="Arial" charset="0"/>
                <a:cs typeface="Arial"/>
              </a:rPr>
              <a:t>)</a:t>
            </a:r>
          </a:p>
        </p:txBody>
      </p:sp>
      <p:sp>
        <p:nvSpPr>
          <p:cNvPr id="214019"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chemeClr val="bg1"/>
                </a:solidFill>
                <a:latin typeface="Arial" charset="0"/>
                <a:cs typeface="Arial" charset="0"/>
              </a:rPr>
              <a:t>3</a:t>
            </a:r>
          </a:p>
        </p:txBody>
      </p:sp>
      <p:sp>
        <p:nvSpPr>
          <p:cNvPr id="214020" name="Rectangle 5"/>
          <p:cNvSpPr>
            <a:spLocks noGrp="1" noChangeArrowheads="1"/>
          </p:cNvSpPr>
          <p:nvPr>
            <p:ph type="title" idx="4294967295"/>
          </p:nvPr>
        </p:nvSpPr>
        <p:spPr>
          <a:xfrm>
            <a:off x="1547813" y="685800"/>
            <a:ext cx="7596187" cy="731838"/>
          </a:xfrm>
          <a:solidFill>
            <a:schemeClr val="accent1"/>
          </a:solidFill>
        </p:spPr>
        <p:txBody>
          <a:bodyPr/>
          <a:lstStyle/>
          <a:p>
            <a:pPr eaLnBrk="1" hangingPunct="1"/>
            <a:r>
              <a:rPr lang="en-US" b="1">
                <a:solidFill>
                  <a:schemeClr val="tx1"/>
                </a:solidFill>
                <a:latin typeface="Arial" charset="0"/>
                <a:ea typeface="ＭＳ Ｐゴシック" charset="0"/>
                <a:cs typeface="Arial" charset="0"/>
              </a:rPr>
              <a:t>The Basis &amp; Nature of Gifts</a:t>
            </a:r>
            <a:endParaRPr lang="en-US">
              <a:solidFill>
                <a:schemeClr val="tx1"/>
              </a:solidFill>
              <a:latin typeface="Arial" charset="0"/>
              <a:ea typeface="ＭＳ Ｐゴシック" charset="0"/>
              <a:cs typeface="Arial" charset="0"/>
            </a:endParaRPr>
          </a:p>
        </p:txBody>
      </p:sp>
      <p:sp>
        <p:nvSpPr>
          <p:cNvPr id="234503" name="Text Box 7"/>
          <p:cNvSpPr txBox="1">
            <a:spLocks noChangeArrowheads="1"/>
          </p:cNvSpPr>
          <p:nvPr/>
        </p:nvSpPr>
        <p:spPr bwMode="auto">
          <a:xfrm>
            <a:off x="1370013" y="2733675"/>
            <a:ext cx="7739062" cy="1200150"/>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lgn="l">
              <a:spcBef>
                <a:spcPct val="50000"/>
              </a:spcBef>
              <a:tabLst>
                <a:tab pos="1600200" algn="l"/>
              </a:tabLst>
              <a:defRPr/>
            </a:pPr>
            <a:r>
              <a:rPr lang="en-US" sz="3600" b="1" dirty="0">
                <a:solidFill>
                  <a:schemeClr val="bg1"/>
                </a:solidFill>
                <a:latin typeface="Arial"/>
                <a:ea typeface="Arial" charset="0"/>
                <a:cs typeface="Arial"/>
              </a:rPr>
              <a:t>Roots:	</a:t>
            </a:r>
            <a:r>
              <a:rPr lang="en-US" sz="3600" b="1" dirty="0" err="1">
                <a:solidFill>
                  <a:srgbClr val="FFFF00"/>
                </a:solidFill>
                <a:latin typeface="Arial"/>
                <a:ea typeface="Arial" charset="0"/>
                <a:cs typeface="Arial"/>
              </a:rPr>
              <a:t>charis</a:t>
            </a:r>
            <a:r>
              <a:rPr lang="en-US" sz="3600" b="1" dirty="0">
                <a:solidFill>
                  <a:schemeClr val="bg1"/>
                </a:solidFill>
                <a:latin typeface="Arial"/>
                <a:ea typeface="Arial" charset="0"/>
                <a:cs typeface="Arial"/>
              </a:rPr>
              <a:t> means </a:t>
            </a:r>
            <a:r>
              <a:rPr lang="en-US" sz="3600" b="1" dirty="0">
                <a:solidFill>
                  <a:srgbClr val="FFFF00"/>
                </a:solidFill>
                <a:latin typeface="Arial"/>
                <a:ea typeface="Arial" charset="0"/>
                <a:cs typeface="Arial"/>
              </a:rPr>
              <a:t>grace</a:t>
            </a:r>
            <a:r>
              <a:rPr lang="en-US" sz="3600" b="1" dirty="0">
                <a:solidFill>
                  <a:schemeClr val="bg1"/>
                </a:solidFill>
                <a:latin typeface="Arial"/>
                <a:ea typeface="Arial" charset="0"/>
                <a:cs typeface="Arial"/>
              </a:rPr>
              <a:t> (basis)</a:t>
            </a:r>
            <a:br>
              <a:rPr lang="en-US" sz="3600" b="1" dirty="0">
                <a:solidFill>
                  <a:schemeClr val="bg1"/>
                </a:solidFill>
                <a:latin typeface="Arial"/>
                <a:ea typeface="Arial" charset="0"/>
                <a:cs typeface="Arial"/>
              </a:rPr>
            </a:br>
            <a:r>
              <a:rPr lang="en-US" sz="3600" b="1" dirty="0">
                <a:solidFill>
                  <a:schemeClr val="bg1"/>
                </a:solidFill>
                <a:latin typeface="Arial"/>
                <a:ea typeface="Arial" charset="0"/>
                <a:cs typeface="Arial"/>
              </a:rPr>
              <a:t>	</a:t>
            </a:r>
            <a:r>
              <a:rPr lang="en-US" sz="3600" b="1" dirty="0" err="1">
                <a:solidFill>
                  <a:srgbClr val="FFFF00"/>
                </a:solidFill>
                <a:latin typeface="Arial"/>
                <a:ea typeface="Arial" charset="0"/>
                <a:cs typeface="Arial"/>
              </a:rPr>
              <a:t>chara</a:t>
            </a:r>
            <a:r>
              <a:rPr lang="en-US" sz="3600" b="1" dirty="0">
                <a:solidFill>
                  <a:schemeClr val="bg1"/>
                </a:solidFill>
                <a:latin typeface="Arial"/>
                <a:ea typeface="Arial" charset="0"/>
                <a:cs typeface="Arial"/>
              </a:rPr>
              <a:t> means </a:t>
            </a:r>
            <a:r>
              <a:rPr lang="en-US" sz="3600" b="1" dirty="0">
                <a:solidFill>
                  <a:srgbClr val="FFFF00"/>
                </a:solidFill>
                <a:latin typeface="Arial"/>
                <a:ea typeface="Arial" charset="0"/>
                <a:cs typeface="Arial"/>
              </a:rPr>
              <a:t>joy</a:t>
            </a:r>
            <a:r>
              <a:rPr lang="en-US" sz="3600" b="1" dirty="0">
                <a:solidFill>
                  <a:schemeClr val="bg1"/>
                </a:solidFill>
                <a:latin typeface="Arial"/>
                <a:ea typeface="Arial" charset="0"/>
                <a:cs typeface="Arial"/>
              </a:rPr>
              <a:t> (result)</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651500" y="4149725"/>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470150" y="4149725"/>
            <a:ext cx="31813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2225" y="3595688"/>
            <a:ext cx="2463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5" name="Pictur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p:cTn id="7" dur="500" fill="hold"/>
                                        <p:tgtEl>
                                          <p:spTgt spid="234499"/>
                                        </p:tgtEl>
                                        <p:attrNameLst>
                                          <p:attrName>ppt_w</p:attrName>
                                        </p:attrNameLst>
                                      </p:cBhvr>
                                      <p:tavLst>
                                        <p:tav tm="0">
                                          <p:val>
                                            <p:fltVal val="0"/>
                                          </p:val>
                                        </p:tav>
                                        <p:tav tm="100000">
                                          <p:val>
                                            <p:strVal val="#ppt_w"/>
                                          </p:val>
                                        </p:tav>
                                      </p:tavLst>
                                    </p:anim>
                                    <p:anim calcmode="lin" valueType="num">
                                      <p:cBhvr>
                                        <p:cTn id="8" dur="500" fill="hold"/>
                                        <p:tgtEl>
                                          <p:spTgt spid="234499"/>
                                        </p:tgtEl>
                                        <p:attrNameLst>
                                          <p:attrName>ppt_h</p:attrName>
                                        </p:attrNameLst>
                                      </p:cBhvr>
                                      <p:tavLst>
                                        <p:tav tm="0">
                                          <p:val>
                                            <p:strVal val="#ppt_h"/>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34503"/>
                                        </p:tgtEl>
                                        <p:attrNameLst>
                                          <p:attrName>style.visibility</p:attrName>
                                        </p:attrNameLst>
                                      </p:cBhvr>
                                      <p:to>
                                        <p:strVal val="visible"/>
                                      </p:to>
                                    </p:set>
                                    <p:anim calcmode="lin" valueType="num">
                                      <p:cBhvr>
                                        <p:cTn id="15" dur="500" fill="hold"/>
                                        <p:tgtEl>
                                          <p:spTgt spid="234503"/>
                                        </p:tgtEl>
                                        <p:attrNameLst>
                                          <p:attrName>ppt_w</p:attrName>
                                        </p:attrNameLst>
                                      </p:cBhvr>
                                      <p:tavLst>
                                        <p:tav tm="0">
                                          <p:val>
                                            <p:fltVal val="0"/>
                                          </p:val>
                                        </p:tav>
                                        <p:tav tm="100000">
                                          <p:val>
                                            <p:strVal val="#ppt_w"/>
                                          </p:val>
                                        </p:tav>
                                      </p:tavLst>
                                    </p:anim>
                                    <p:anim calcmode="lin" valueType="num">
                                      <p:cBhvr>
                                        <p:cTn id="16" dur="500" fill="hold"/>
                                        <p:tgtEl>
                                          <p:spTgt spid="234503"/>
                                        </p:tgtEl>
                                        <p:attrNameLst>
                                          <p:attrName>ppt_h</p:attrName>
                                        </p:attrNameLst>
                                      </p:cBhvr>
                                      <p:tavLst>
                                        <p:tav tm="0">
                                          <p:val>
                                            <p:strVal val="#ppt_h"/>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23450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P spid="23450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722"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nvGrpSpPr>
          <p:cNvPr id="216066" name="Group 3"/>
          <p:cNvGrpSpPr>
            <a:grpSpLocks/>
          </p:cNvGrpSpPr>
          <p:nvPr/>
        </p:nvGrpSpPr>
        <p:grpSpPr bwMode="auto">
          <a:xfrm>
            <a:off x="-53975" y="0"/>
            <a:ext cx="9350375" cy="7031038"/>
            <a:chOff x="-34" y="0"/>
            <a:chExt cx="5890" cy="4429"/>
          </a:xfrm>
        </p:grpSpPr>
        <p:sp>
          <p:nvSpPr>
            <p:cNvPr id="220672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0672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6067" name="Group 6"/>
          <p:cNvGrpSpPr>
            <a:grpSpLocks/>
          </p:cNvGrpSpPr>
          <p:nvPr/>
        </p:nvGrpSpPr>
        <p:grpSpPr bwMode="auto">
          <a:xfrm>
            <a:off x="2033588" y="1181100"/>
            <a:ext cx="5219700" cy="5219700"/>
            <a:chOff x="1200" y="696"/>
            <a:chExt cx="3288" cy="3288"/>
          </a:xfrm>
        </p:grpSpPr>
        <p:sp>
          <p:nvSpPr>
            <p:cNvPr id="220672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20672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20672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0673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0673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0673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0673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06734"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20673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06736"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206737"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206738"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sp>
        <p:nvSpPr>
          <p:cNvPr id="220673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grpSp>
        <p:nvGrpSpPr>
          <p:cNvPr id="216079" name="Group 20"/>
          <p:cNvGrpSpPr>
            <a:grpSpLocks/>
          </p:cNvGrpSpPr>
          <p:nvPr/>
        </p:nvGrpSpPr>
        <p:grpSpPr bwMode="auto">
          <a:xfrm>
            <a:off x="3629025" y="2862263"/>
            <a:ext cx="1981200" cy="1752600"/>
            <a:chOff x="2286" y="1803"/>
            <a:chExt cx="1248" cy="1104"/>
          </a:xfrm>
        </p:grpSpPr>
        <p:sp>
          <p:nvSpPr>
            <p:cNvPr id="220674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06742" name="Text Box 22"/>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GOD</a:t>
              </a:r>
            </a:p>
          </p:txBody>
        </p:sp>
      </p:grpSp>
      <p:sp>
        <p:nvSpPr>
          <p:cNvPr id="2206743" name="Text Box 23"/>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206744" name="Text Box 24"/>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16082"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16083"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16084"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06748" name="Text Box 28"/>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50000"/>
              </a:spcBef>
              <a:defRPr/>
            </a:pPr>
            <a:r>
              <a:rPr lang="en-US" sz="1400" b="1">
                <a:solidFill>
                  <a:schemeClr val="bg1"/>
                </a:solidFill>
                <a:cs typeface="+mn-cs"/>
              </a:rPr>
              <a:t>H. Wayne House, </a:t>
            </a:r>
            <a:r>
              <a:rPr lang="en-US" sz="1400" b="1" i="1">
                <a:solidFill>
                  <a:schemeClr val="bg1"/>
                </a:solidFill>
                <a:cs typeface="+mn-cs"/>
              </a:rPr>
              <a:t>Charts of Christian Theology and Doctrine</a:t>
            </a:r>
            <a:r>
              <a:rPr lang="en-US" sz="1400" b="1">
                <a:solidFill>
                  <a:schemeClr val="bg1"/>
                </a:solidFill>
                <a:cs typeface="+mn-cs"/>
              </a:rPr>
              <a:t>, 45</a:t>
            </a:r>
          </a:p>
        </p:txBody>
      </p:sp>
      <p:sp>
        <p:nvSpPr>
          <p:cNvPr id="2206749" name="Rectangle 29"/>
          <p:cNvSpPr>
            <a:spLocks noGrp="1" noChangeArrowheads="1"/>
          </p:cNvSpPr>
          <p:nvPr>
            <p:ph type="title" idx="4294967295"/>
          </p:nvPr>
        </p:nvSpPr>
        <p:spPr>
          <a:xfrm>
            <a:off x="5867400" y="5562600"/>
            <a:ext cx="3276600" cy="762000"/>
          </a:xfrm>
          <a:effectLst>
            <a:outerShdw blurRad="63500" dist="35921" dir="2700000" algn="ctr" rotWithShape="0">
              <a:schemeClr val="tx1">
                <a:alpha val="74998"/>
              </a:schemeClr>
            </a:outerShdw>
          </a:effectLst>
        </p:spPr>
        <p:txBody>
          <a:bodyPr/>
          <a:lstStyle/>
          <a:p>
            <a:pPr eaLnBrk="1" hangingPunct="1">
              <a:defRPr/>
            </a:pPr>
            <a:r>
              <a:rPr lang="en-US" sz="4800" b="1" i="1" smtClean="0">
                <a:solidFill>
                  <a:schemeClr val="bg1"/>
                </a:solidFill>
              </a:rPr>
              <a:t>GIVES</a:t>
            </a:r>
            <a:endParaRPr lang="en-US" sz="5400" smtClean="0"/>
          </a:p>
        </p:txBody>
      </p:sp>
      <p:sp>
        <p:nvSpPr>
          <p:cNvPr id="2206750" name="Rectangle 30"/>
          <p:cNvSpPr>
            <a:spLocks noChangeArrowheads="1"/>
          </p:cNvSpPr>
          <p:nvPr/>
        </p:nvSpPr>
        <p:spPr bwMode="auto">
          <a:xfrm>
            <a:off x="5867400" y="3581400"/>
            <a:ext cx="3276600" cy="76200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ja-JP" altLang="en-US" sz="4800" b="1" i="1">
                <a:solidFill>
                  <a:schemeClr val="bg1"/>
                </a:solidFill>
                <a:latin typeface="Arial"/>
                <a:cs typeface="Arial" charset="0"/>
              </a:rPr>
              <a:t>“</a:t>
            </a:r>
            <a:r>
              <a:rPr lang="en-US" sz="4800" b="1" i="1">
                <a:solidFill>
                  <a:schemeClr val="bg1"/>
                </a:solidFill>
                <a:latin typeface="Arial" charset="0"/>
                <a:cs typeface="Arial" charset="0"/>
              </a:rPr>
              <a:t>spiritual</a:t>
            </a:r>
            <a:r>
              <a:rPr lang="ja-JP" altLang="en-US" sz="4800" b="1" i="1">
                <a:solidFill>
                  <a:schemeClr val="bg1"/>
                </a:solidFill>
                <a:latin typeface="Arial"/>
                <a:cs typeface="Arial" charset="0"/>
              </a:rPr>
              <a:t>”</a:t>
            </a:r>
            <a:endParaRPr lang="en-US" sz="5400">
              <a:solidFill>
                <a:schemeClr val="tx2"/>
              </a:solidFill>
              <a:latin typeface="Arial" charset="0"/>
              <a:cs typeface="Arial" charset="0"/>
            </a:endParaRPr>
          </a:p>
        </p:txBody>
      </p:sp>
      <p:sp>
        <p:nvSpPr>
          <p:cNvPr id="2206751" name="Oval 31"/>
          <p:cNvSpPr>
            <a:spLocks noChangeArrowheads="1"/>
          </p:cNvSpPr>
          <p:nvPr/>
        </p:nvSpPr>
        <p:spPr bwMode="auto">
          <a:xfrm>
            <a:off x="5791200" y="2819400"/>
            <a:ext cx="3581400" cy="40386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06750"/>
                                        </p:tgtEl>
                                        <p:attrNameLst>
                                          <p:attrName>style.visibility</p:attrName>
                                        </p:attrNameLst>
                                      </p:cBhvr>
                                      <p:to>
                                        <p:strVal val="visible"/>
                                      </p:to>
                                    </p:set>
                                    <p:animEffect transition="in" filter="blinds(horizontal)">
                                      <p:cBhvr>
                                        <p:cTn id="7" dur="500"/>
                                        <p:tgtEl>
                                          <p:spTgt spid="220675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06751"/>
                                        </p:tgtEl>
                                        <p:attrNameLst>
                                          <p:attrName>style.visibility</p:attrName>
                                        </p:attrNameLst>
                                      </p:cBhvr>
                                      <p:to>
                                        <p:strVal val="visible"/>
                                      </p:to>
                                    </p:set>
                                    <p:animEffect transition="in" filter="blinds(horizontal)">
                                      <p:cBhvr>
                                        <p:cTn id="11" dur="500"/>
                                        <p:tgtEl>
                                          <p:spTgt spid="2206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6750" grpId="0"/>
      <p:bldP spid="22067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5410" name="Picture 3" descr="Catholiccharismat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Rectangle 2"/>
          <p:cNvSpPr>
            <a:spLocks noGrp="1" noChangeArrowheads="1"/>
          </p:cNvSpPr>
          <p:nvPr>
            <p:ph type="title" idx="4294967295"/>
          </p:nvPr>
        </p:nvSpPr>
        <p:spPr>
          <a:xfrm>
            <a:off x="-152400" y="-26988"/>
            <a:ext cx="9296400" cy="828676"/>
          </a:xfrm>
          <a:solidFill>
            <a:schemeClr val="tx1"/>
          </a:solidFill>
        </p:spPr>
        <p:txBody>
          <a:bodyPr/>
          <a:lstStyle/>
          <a:p>
            <a:pPr eaLnBrk="1" hangingPunct="1"/>
            <a:r>
              <a:rPr lang="ja-JP" altLang="en-US" b="1">
                <a:solidFill>
                  <a:schemeClr val="bg1"/>
                </a:solidFill>
                <a:latin typeface="Arial" charset="0"/>
                <a:ea typeface="ＭＳ Ｐゴシック" charset="0"/>
                <a:cs typeface="ＭＳ Ｐゴシック" charset="0"/>
              </a:rPr>
              <a:t>“</a:t>
            </a:r>
            <a:r>
              <a:rPr lang="en-US" altLang="ja-JP" b="1">
                <a:solidFill>
                  <a:schemeClr val="bg1"/>
                </a:solidFill>
                <a:latin typeface="Arial" charset="0"/>
                <a:ea typeface="ＭＳ Ｐゴシック" charset="0"/>
                <a:cs typeface="ＭＳ Ｐゴシック" charset="0"/>
              </a:rPr>
              <a:t>It</a:t>
            </a:r>
            <a:r>
              <a:rPr lang="fr-FR" altLang="ja-JP" b="1">
                <a:solidFill>
                  <a:schemeClr val="bg1"/>
                </a:solidFill>
                <a:latin typeface="Arial" charset="0"/>
                <a:ea typeface="ＭＳ Ｐゴシック" charset="0"/>
                <a:cs typeface="ＭＳ Ｐゴシック" charset="0"/>
              </a:rPr>
              <a:t>'</a:t>
            </a:r>
            <a:r>
              <a:rPr lang="en-US" altLang="ja-JP" b="1">
                <a:solidFill>
                  <a:schemeClr val="bg1"/>
                </a:solidFill>
                <a:latin typeface="Arial" charset="0"/>
                <a:ea typeface="ＭＳ Ｐゴシック" charset="0"/>
                <a:cs typeface="ＭＳ Ｐゴシック" charset="0"/>
              </a:rPr>
              <a:t>s all about </a:t>
            </a:r>
            <a:r>
              <a:rPr lang="en-US" altLang="ja-JP" b="1">
                <a:solidFill>
                  <a:srgbClr val="FFFF00"/>
                </a:solidFill>
                <a:latin typeface="Arial" charset="0"/>
                <a:ea typeface="ＭＳ Ｐゴシック" charset="0"/>
                <a:cs typeface="ＭＳ Ｐゴシック" charset="0"/>
              </a:rPr>
              <a:t>us</a:t>
            </a:r>
            <a:r>
              <a:rPr lang="ja-JP" altLang="en-US" b="1">
                <a:solidFill>
                  <a:schemeClr val="bg1"/>
                </a:solidFill>
                <a:latin typeface="Arial" charset="0"/>
                <a:ea typeface="ＭＳ Ｐゴシック" charset="0"/>
                <a:cs typeface="ＭＳ Ｐゴシック" charset="0"/>
              </a:rPr>
              <a:t>”</a:t>
            </a:r>
            <a:endParaRPr lang="en-US" sz="1800" b="1">
              <a:solidFill>
                <a:schemeClr val="bg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8770"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The "Who" Questions</a:t>
            </a:r>
            <a:endParaRPr lang="en-US" sz="5400">
              <a:solidFill>
                <a:schemeClr val="bg1"/>
              </a:solidFill>
              <a:latin typeface="Arial" charset="0"/>
              <a:ea typeface="ヒラギノ角ゴ Pro W3" charset="0"/>
              <a:cs typeface="Arial" charset="0"/>
            </a:endParaRP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sp>
        <p:nvSpPr>
          <p:cNvPr id="2" name="Rectangle 1"/>
          <p:cNvSpPr/>
          <p:nvPr/>
        </p:nvSpPr>
        <p:spPr>
          <a:xfrm>
            <a:off x="1908175" y="1989138"/>
            <a:ext cx="7056438" cy="4154487"/>
          </a:xfrm>
          <a:prstGeom prst="rect">
            <a:avLst/>
          </a:prstGeom>
        </p:spPr>
        <p:txBody>
          <a:bodyPr>
            <a:spAutoFit/>
          </a:bodyPr>
          <a:lstStyle/>
          <a:p>
            <a:pPr algn="l" eaLnBrk="1" hangingPunct="1">
              <a:defRPr/>
            </a:pPr>
            <a:r>
              <a:rPr lang="en-US" sz="2400" b="1" dirty="0">
                <a:solidFill>
                  <a:srgbClr val="000000"/>
                </a:solidFill>
                <a:latin typeface="Sand" charset="0"/>
              </a:rPr>
              <a:t>Who </a:t>
            </a:r>
            <a:r>
              <a:rPr lang="en-US" sz="2400" b="1" dirty="0">
                <a:solidFill>
                  <a:srgbClr val="0033CC"/>
                </a:solidFill>
                <a:latin typeface="Sand" charset="0"/>
              </a:rPr>
              <a:t>has</a:t>
            </a:r>
            <a:r>
              <a:rPr lang="en-US" sz="2400" b="1" dirty="0">
                <a:solidFill>
                  <a:srgbClr val="000000"/>
                </a:solidFill>
                <a:latin typeface="Sand" charset="0"/>
              </a:rPr>
              <a:t> spiritual gifts?  </a:t>
            </a:r>
            <a:r>
              <a:rPr lang="en-US" sz="2400" b="1" dirty="0">
                <a:solidFill>
                  <a:srgbClr val="FF0000"/>
                </a:solidFill>
                <a:latin typeface="Sand" charset="0"/>
              </a:rPr>
              <a:t>gives</a:t>
            </a:r>
            <a:r>
              <a:rPr lang="en-US" sz="2400" b="1" dirty="0">
                <a:solidFill>
                  <a:srgbClr val="000000"/>
                </a:solidFill>
                <a:latin typeface="Sand" charset="0"/>
              </a:rPr>
              <a:t> spiritual gifts?  </a:t>
            </a:r>
            <a:r>
              <a:rPr lang="en-US" sz="2400" b="1" dirty="0">
                <a:solidFill>
                  <a:srgbClr val="660066"/>
                </a:solidFill>
                <a:latin typeface="Sand" charset="0"/>
              </a:rPr>
              <a:t>decides</a:t>
            </a:r>
            <a:r>
              <a:rPr lang="en-US" sz="2400" b="1" dirty="0">
                <a:solidFill>
                  <a:srgbClr val="000000"/>
                </a:solidFill>
                <a:latin typeface="Sand" charset="0"/>
              </a:rPr>
              <a:t> which gift each person should have?</a:t>
            </a:r>
            <a:endParaRPr lang="en-US" sz="2400" b="1" i="1" u="sng" dirty="0">
              <a:solidFill>
                <a:srgbClr val="000000"/>
              </a:solidFill>
              <a:latin typeface="Sand" charset="0"/>
            </a:endParaRPr>
          </a:p>
          <a:p>
            <a:pPr algn="l" eaLnBrk="1" hangingPunct="1">
              <a:defRPr/>
            </a:pPr>
            <a:r>
              <a:rPr lang="en-US" sz="2400" b="1" dirty="0">
                <a:solidFill>
                  <a:srgbClr val="000000"/>
                </a:solidFill>
                <a:latin typeface="Sand" charset="0"/>
              </a:rPr>
              <a:t>	</a:t>
            </a:r>
          </a:p>
          <a:p>
            <a:pPr marL="182563" indent="-182563" algn="l" eaLnBrk="1" hangingPunct="1">
              <a:buFont typeface="Arial"/>
              <a:buChar char="•"/>
              <a:defRPr/>
            </a:pPr>
            <a:r>
              <a:rPr lang="en-US" sz="2400" b="1" dirty="0">
                <a:solidFill>
                  <a:srgbClr val="0033CC"/>
                </a:solidFill>
                <a:latin typeface="Sand" charset="0"/>
              </a:rPr>
              <a:t>Every</a:t>
            </a:r>
            <a:r>
              <a:rPr lang="en-US" sz="2400" b="1" dirty="0">
                <a:solidFill>
                  <a:srgbClr val="000000"/>
                </a:solidFill>
                <a:latin typeface="Sand" charset="0"/>
              </a:rPr>
              <a:t> Christian (and only Christians) has a spiritual gift (vv. 7, 11, 18).</a:t>
            </a:r>
          </a:p>
          <a:p>
            <a:pPr marL="182563" indent="-182563" algn="l" eaLnBrk="1" hangingPunct="1">
              <a:defRPr/>
            </a:pPr>
            <a:r>
              <a:rPr lang="en-US" sz="2400" b="1" dirty="0">
                <a:solidFill>
                  <a:srgbClr val="000000"/>
                </a:solidFill>
                <a:latin typeface="Sand" charset="0"/>
              </a:rPr>
              <a:t>	</a:t>
            </a:r>
          </a:p>
          <a:p>
            <a:pPr marL="182563" indent="-182563" algn="l" eaLnBrk="1" hangingPunct="1">
              <a:buFont typeface="Arial"/>
              <a:buChar char="•"/>
              <a:defRPr/>
            </a:pPr>
            <a:r>
              <a:rPr lang="en-US" sz="2400" b="1" dirty="0">
                <a:solidFill>
                  <a:srgbClr val="000000"/>
                </a:solidFill>
                <a:latin typeface="Sand" charset="0"/>
              </a:rPr>
              <a:t>The Holy </a:t>
            </a:r>
            <a:r>
              <a:rPr lang="en-US" sz="2400" b="1" dirty="0">
                <a:solidFill>
                  <a:srgbClr val="FF0000"/>
                </a:solidFill>
                <a:latin typeface="Sand" charset="0"/>
              </a:rPr>
              <a:t>Spirit</a:t>
            </a:r>
            <a:r>
              <a:rPr lang="en-US" sz="2400" b="1" dirty="0">
                <a:solidFill>
                  <a:srgbClr val="000000"/>
                </a:solidFill>
                <a:latin typeface="Sand" charset="0"/>
              </a:rPr>
              <a:t> gives the gifts (vv. 4, 7-9, 11, 18).</a:t>
            </a:r>
          </a:p>
          <a:p>
            <a:pPr marL="182563" indent="-182563" algn="l" eaLnBrk="1" hangingPunct="1">
              <a:defRPr/>
            </a:pPr>
            <a:r>
              <a:rPr lang="en-US" sz="2400" b="1" dirty="0">
                <a:solidFill>
                  <a:srgbClr val="000000"/>
                </a:solidFill>
                <a:latin typeface="Sand" charset="0"/>
              </a:rPr>
              <a:t>	</a:t>
            </a:r>
          </a:p>
          <a:p>
            <a:pPr marL="182563" indent="-182563" algn="l" eaLnBrk="1" hangingPunct="1">
              <a:buFont typeface="Arial"/>
              <a:buChar char="•"/>
              <a:defRPr/>
            </a:pPr>
            <a:r>
              <a:rPr lang="en-US" sz="2400" b="1" dirty="0">
                <a:solidFill>
                  <a:srgbClr val="000000"/>
                </a:solidFill>
                <a:latin typeface="Sand" charset="0"/>
              </a:rPr>
              <a:t>The Holy </a:t>
            </a:r>
            <a:r>
              <a:rPr lang="en-US" sz="2400" b="1" dirty="0">
                <a:solidFill>
                  <a:srgbClr val="660066"/>
                </a:solidFill>
                <a:latin typeface="Sand" charset="0"/>
              </a:rPr>
              <a:t>Spirit</a:t>
            </a:r>
            <a:r>
              <a:rPr lang="en-US" sz="2400" b="1" dirty="0">
                <a:solidFill>
                  <a:srgbClr val="000000"/>
                </a:solidFill>
                <a:latin typeface="Sand" charset="0"/>
              </a:rPr>
              <a:t> decides which gift each believer receives (vv. 7, 8, 10, 11).</a:t>
            </a:r>
          </a:p>
        </p:txBody>
      </p:sp>
      <p:pic>
        <p:nvPicPr>
          <p:cNvPr id="22016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818"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nvGrpSpPr>
          <p:cNvPr id="222210" name="Group 3"/>
          <p:cNvGrpSpPr>
            <a:grpSpLocks/>
          </p:cNvGrpSpPr>
          <p:nvPr/>
        </p:nvGrpSpPr>
        <p:grpSpPr bwMode="auto">
          <a:xfrm>
            <a:off x="-53975" y="0"/>
            <a:ext cx="9350375" cy="7031038"/>
            <a:chOff x="-34" y="0"/>
            <a:chExt cx="5890" cy="4429"/>
          </a:xfrm>
        </p:grpSpPr>
        <p:sp>
          <p:nvSpPr>
            <p:cNvPr id="22108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108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2211" name="Group 6"/>
          <p:cNvGrpSpPr>
            <a:grpSpLocks/>
          </p:cNvGrpSpPr>
          <p:nvPr/>
        </p:nvGrpSpPr>
        <p:grpSpPr bwMode="auto">
          <a:xfrm>
            <a:off x="2033588" y="1181100"/>
            <a:ext cx="5219700" cy="5219700"/>
            <a:chOff x="1200" y="696"/>
            <a:chExt cx="3288" cy="3288"/>
          </a:xfrm>
        </p:grpSpPr>
        <p:sp>
          <p:nvSpPr>
            <p:cNvPr id="2210823"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210824"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210825"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10826"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0827"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10828"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10829"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0830"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210831"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0832"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210833"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210834"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sp>
        <p:nvSpPr>
          <p:cNvPr id="2210835"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grpSp>
        <p:nvGrpSpPr>
          <p:cNvPr id="222223" name="Group 20"/>
          <p:cNvGrpSpPr>
            <a:grpSpLocks/>
          </p:cNvGrpSpPr>
          <p:nvPr/>
        </p:nvGrpSpPr>
        <p:grpSpPr bwMode="auto">
          <a:xfrm>
            <a:off x="3629025" y="2862263"/>
            <a:ext cx="1981200" cy="1752600"/>
            <a:chOff x="2286" y="1803"/>
            <a:chExt cx="1248" cy="1104"/>
          </a:xfrm>
        </p:grpSpPr>
        <p:sp>
          <p:nvSpPr>
            <p:cNvPr id="221083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10838" name="Text Box 22"/>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GOD</a:t>
              </a:r>
            </a:p>
          </p:txBody>
        </p:sp>
      </p:grpSp>
      <p:sp>
        <p:nvSpPr>
          <p:cNvPr id="2210839" name="Text Box 23"/>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210840" name="Text Box 24"/>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22226"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2227"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2228"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10844" name="Text Box 28"/>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50000"/>
              </a:spcBef>
              <a:defRPr/>
            </a:pPr>
            <a:r>
              <a:rPr lang="en-US" sz="1400" b="1">
                <a:solidFill>
                  <a:schemeClr val="bg1"/>
                </a:solidFill>
                <a:cs typeface="+mn-cs"/>
              </a:rPr>
              <a:t>H. Wayne House, </a:t>
            </a:r>
            <a:r>
              <a:rPr lang="en-US" sz="1400" b="1" i="1">
                <a:solidFill>
                  <a:schemeClr val="bg1"/>
                </a:solidFill>
                <a:cs typeface="+mn-cs"/>
              </a:rPr>
              <a:t>Charts of Christian Theology and Doctrine</a:t>
            </a:r>
            <a:r>
              <a:rPr lang="en-US" sz="1400" b="1">
                <a:solidFill>
                  <a:schemeClr val="bg1"/>
                </a:solidFill>
                <a:cs typeface="+mn-cs"/>
              </a:rPr>
              <a:t>, 45</a:t>
            </a:r>
          </a:p>
        </p:txBody>
      </p:sp>
      <p:sp>
        <p:nvSpPr>
          <p:cNvPr id="2210845" name="Rectangle 29"/>
          <p:cNvSpPr>
            <a:spLocks noGrp="1" noChangeArrowheads="1"/>
          </p:cNvSpPr>
          <p:nvPr>
            <p:ph type="title" idx="4294967295"/>
          </p:nvPr>
        </p:nvSpPr>
        <p:spPr>
          <a:xfrm>
            <a:off x="76200" y="5562600"/>
            <a:ext cx="3962400" cy="762000"/>
          </a:xfrm>
          <a:effectLst>
            <a:outerShdw blurRad="63500" dist="35921" dir="2700000" algn="ctr" rotWithShape="0">
              <a:schemeClr val="tx1">
                <a:alpha val="74998"/>
              </a:schemeClr>
            </a:outerShdw>
          </a:effectLst>
        </p:spPr>
        <p:txBody>
          <a:bodyPr/>
          <a:lstStyle/>
          <a:p>
            <a:pPr eaLnBrk="1" hangingPunct="1">
              <a:defRPr/>
            </a:pPr>
            <a:r>
              <a:rPr lang="en-US" sz="4800" b="1" i="1" smtClean="0">
                <a:solidFill>
                  <a:schemeClr val="bg1"/>
                </a:solidFill>
              </a:rPr>
              <a:t>APPOINTS</a:t>
            </a:r>
            <a:endParaRPr lang="en-US" sz="5400" smtClean="0"/>
          </a:p>
        </p:txBody>
      </p:sp>
      <p:sp>
        <p:nvSpPr>
          <p:cNvPr id="2210846" name="Oval 30"/>
          <p:cNvSpPr>
            <a:spLocks noChangeArrowheads="1"/>
          </p:cNvSpPr>
          <p:nvPr/>
        </p:nvSpPr>
        <p:spPr bwMode="auto">
          <a:xfrm>
            <a:off x="228600" y="4648200"/>
            <a:ext cx="3581400" cy="23622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10847" name="Text Box 31"/>
          <p:cNvSpPr txBox="1">
            <a:spLocks noChangeArrowheads="1"/>
          </p:cNvSpPr>
          <p:nvPr/>
        </p:nvSpPr>
        <p:spPr bwMode="auto">
          <a:xfrm>
            <a:off x="0" y="212725"/>
            <a:ext cx="9144000" cy="13112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ja-JP" altLang="en-US" sz="4000" b="1" i="1" dirty="0">
                <a:solidFill>
                  <a:schemeClr val="bg1"/>
                </a:solidFill>
                <a:latin typeface="Arial"/>
                <a:cs typeface="Arial"/>
              </a:rPr>
              <a:t>“</a:t>
            </a:r>
            <a:r>
              <a:rPr lang="en-US" sz="4000" b="1" i="1" dirty="0">
                <a:solidFill>
                  <a:schemeClr val="bg1"/>
                </a:solidFill>
                <a:latin typeface="Arial"/>
                <a:cs typeface="Arial"/>
              </a:rPr>
              <a:t>There are different kinds of service, </a:t>
            </a:r>
          </a:p>
          <a:p>
            <a:pPr eaLnBrk="1" hangingPunct="1">
              <a:defRPr/>
            </a:pPr>
            <a:r>
              <a:rPr lang="en-US" sz="4000" b="1" i="1" dirty="0">
                <a:solidFill>
                  <a:schemeClr val="bg1"/>
                </a:solidFill>
                <a:latin typeface="Arial"/>
                <a:cs typeface="Arial"/>
              </a:rPr>
              <a:t>	but the same </a:t>
            </a:r>
            <a:r>
              <a:rPr lang="en-US" sz="4000" b="1" i="1" dirty="0">
                <a:solidFill>
                  <a:srgbClr val="FFFF00"/>
                </a:solidFill>
                <a:latin typeface="Arial"/>
                <a:cs typeface="Arial"/>
              </a:rPr>
              <a:t>Lord</a:t>
            </a:r>
            <a:r>
              <a:rPr lang="ja-JP" altLang="en-US" sz="4000" b="1" i="1" dirty="0">
                <a:solidFill>
                  <a:schemeClr val="bg1"/>
                </a:solidFill>
                <a:latin typeface="Arial"/>
                <a:cs typeface="Arial"/>
              </a:rPr>
              <a:t>”</a:t>
            </a:r>
            <a:r>
              <a:rPr lang="en-US" sz="4000" b="1" i="1" dirty="0">
                <a:solidFill>
                  <a:schemeClr val="bg1"/>
                </a:solidFill>
                <a:latin typeface="Arial"/>
                <a:cs typeface="Arial"/>
              </a:rPr>
              <a:t> (v. 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10846"/>
                                        </p:tgtEl>
                                        <p:attrNameLst>
                                          <p:attrName>style.visibility</p:attrName>
                                        </p:attrNameLst>
                                      </p:cBhvr>
                                      <p:to>
                                        <p:strVal val="visible"/>
                                      </p:to>
                                    </p:set>
                                    <p:animEffect transition="in" filter="blinds(horizontal)">
                                      <p:cBhvr>
                                        <p:cTn id="7" dur="500"/>
                                        <p:tgtEl>
                                          <p:spTgt spid="2210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08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8"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chemeClr val="bg1"/>
                </a:solidFill>
                <a:latin typeface="Arial" charset="0"/>
                <a:cs typeface="Arial" charset="0"/>
              </a:rPr>
              <a:t>3</a:t>
            </a:r>
          </a:p>
        </p:txBody>
      </p:sp>
      <p:sp>
        <p:nvSpPr>
          <p:cNvPr id="224259" name="Rectangle 5"/>
          <p:cNvSpPr>
            <a:spLocks noGrp="1" noChangeArrowheads="1"/>
          </p:cNvSpPr>
          <p:nvPr>
            <p:ph type="title" idx="4294967295"/>
          </p:nvPr>
        </p:nvSpPr>
        <p:spPr>
          <a:xfrm>
            <a:off x="457200" y="685800"/>
            <a:ext cx="8686800" cy="731838"/>
          </a:xfrm>
          <a:solidFill>
            <a:schemeClr val="accent1"/>
          </a:solidFill>
        </p:spPr>
        <p:txBody>
          <a:bodyPr/>
          <a:lstStyle/>
          <a:p>
            <a:pPr algn="r" eaLnBrk="1" hangingPunct="1"/>
            <a:r>
              <a:rPr lang="en-US" b="1">
                <a:solidFill>
                  <a:srgbClr val="000000"/>
                </a:solidFill>
                <a:latin typeface="Arial" charset="0"/>
                <a:ea typeface="ＭＳ Ｐゴシック" charset="0"/>
                <a:cs typeface="Arial" charset="0"/>
              </a:rPr>
              <a:t>The Basis &amp; Nature of Gifts</a:t>
            </a:r>
            <a:endParaRPr lang="en-US">
              <a:solidFill>
                <a:srgbClr val="000000"/>
              </a:solidFill>
              <a:latin typeface="Arial" charset="0"/>
              <a:ea typeface="ＭＳ Ｐゴシック" charset="0"/>
              <a:cs typeface="Arial" charset="0"/>
            </a:endParaRPr>
          </a:p>
        </p:txBody>
      </p:sp>
      <p:sp>
        <p:nvSpPr>
          <p:cNvPr id="264198" name="Text Box 6"/>
          <p:cNvSpPr txBox="1">
            <a:spLocks noChangeArrowheads="1"/>
          </p:cNvSpPr>
          <p:nvPr/>
        </p:nvSpPr>
        <p:spPr bwMode="auto">
          <a:xfrm>
            <a:off x="250825" y="2178050"/>
            <a:ext cx="7251700" cy="701675"/>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spcBef>
                <a:spcPct val="50000"/>
              </a:spcBef>
              <a:defRPr/>
            </a:pPr>
            <a:r>
              <a:rPr lang="en-US" sz="4000" b="1" dirty="0">
                <a:solidFill>
                  <a:schemeClr val="bg1"/>
                </a:solidFill>
                <a:latin typeface="Arial"/>
                <a:ea typeface="Arial" charset="0"/>
                <a:cs typeface="Arial"/>
              </a:rPr>
              <a:t>2)  </a:t>
            </a:r>
            <a:r>
              <a:rPr lang="en-US" sz="4000" b="1" dirty="0" err="1">
                <a:solidFill>
                  <a:srgbClr val="FFFF00"/>
                </a:solidFill>
                <a:latin typeface="Arial"/>
                <a:ea typeface="Arial" charset="0"/>
                <a:cs typeface="Arial"/>
              </a:rPr>
              <a:t>Diakonia</a:t>
            </a:r>
            <a:r>
              <a:rPr lang="en-US" sz="4000" b="1" dirty="0">
                <a:solidFill>
                  <a:schemeClr val="bg1"/>
                </a:solidFill>
                <a:latin typeface="Arial"/>
                <a:ea typeface="Arial" charset="0"/>
                <a:cs typeface="Arial"/>
              </a:rPr>
              <a:t> (</a:t>
            </a:r>
            <a:r>
              <a:rPr lang="en-US" sz="4000" b="1" i="1" dirty="0" err="1">
                <a:solidFill>
                  <a:schemeClr val="bg1"/>
                </a:solidFill>
                <a:latin typeface="Bwgrki"/>
                <a:ea typeface="Arial" charset="0"/>
                <a:cs typeface="Bwgrki"/>
              </a:rPr>
              <a:t>dia,konia</a:t>
            </a:r>
            <a:r>
              <a:rPr lang="en-US" sz="4000" b="1" dirty="0">
                <a:solidFill>
                  <a:schemeClr val="bg1"/>
                </a:solidFill>
                <a:latin typeface="Arial"/>
                <a:ea typeface="Arial" charset="0"/>
                <a:cs typeface="Arial"/>
              </a:rPr>
              <a:t>)</a:t>
            </a:r>
          </a:p>
        </p:txBody>
      </p:sp>
      <p:sp>
        <p:nvSpPr>
          <p:cNvPr id="264199" name="Text Box 7"/>
          <p:cNvSpPr txBox="1">
            <a:spLocks noChangeArrowheads="1"/>
          </p:cNvSpPr>
          <p:nvPr/>
        </p:nvSpPr>
        <p:spPr bwMode="auto">
          <a:xfrm>
            <a:off x="936625" y="2898775"/>
            <a:ext cx="8207375" cy="1754188"/>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spcBef>
                <a:spcPct val="50000"/>
              </a:spcBef>
              <a:tabLst>
                <a:tab pos="1600200" algn="l"/>
              </a:tabLst>
              <a:defRPr/>
            </a:pPr>
            <a:r>
              <a:rPr lang="en-US" sz="3600" b="1" dirty="0">
                <a:solidFill>
                  <a:schemeClr val="bg1"/>
                </a:solidFill>
                <a:latin typeface="Arial"/>
                <a:ea typeface="Arial" charset="0"/>
                <a:cs typeface="Arial"/>
              </a:rPr>
              <a:t>• Place of service (1 Cor. 12:5)</a:t>
            </a:r>
            <a:br>
              <a:rPr lang="en-US" sz="3600" b="1" dirty="0">
                <a:solidFill>
                  <a:schemeClr val="bg1"/>
                </a:solidFill>
                <a:latin typeface="Arial"/>
                <a:ea typeface="Arial" charset="0"/>
                <a:cs typeface="Arial"/>
              </a:rPr>
            </a:br>
            <a:r>
              <a:rPr lang="en-US" sz="3600" b="1" dirty="0">
                <a:solidFill>
                  <a:schemeClr val="bg1"/>
                </a:solidFill>
                <a:latin typeface="Arial"/>
                <a:ea typeface="Arial" charset="0"/>
                <a:cs typeface="Arial"/>
              </a:rPr>
              <a:t>• Category of gifts (1 Pet. 4:11)</a:t>
            </a:r>
            <a:br>
              <a:rPr lang="en-US" sz="3600" b="1" dirty="0">
                <a:solidFill>
                  <a:schemeClr val="bg1"/>
                </a:solidFill>
                <a:latin typeface="Arial"/>
                <a:ea typeface="Arial" charset="0"/>
                <a:cs typeface="Arial"/>
              </a:rPr>
            </a:br>
            <a:r>
              <a:rPr lang="en-US" sz="3600" b="1" dirty="0">
                <a:solidFill>
                  <a:schemeClr val="bg1"/>
                </a:solidFill>
                <a:latin typeface="Arial"/>
                <a:ea typeface="Arial" charset="0"/>
                <a:cs typeface="Arial"/>
              </a:rPr>
              <a:t>• "service" (NIV), ministries" (NASB)</a:t>
            </a:r>
          </a:p>
        </p:txBody>
      </p:sp>
      <p:pic>
        <p:nvPicPr>
          <p:cNvPr id="224262"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64198"/>
                                        </p:tgtEl>
                                        <p:attrNameLst>
                                          <p:attrName>style.visibility</p:attrName>
                                        </p:attrNameLst>
                                      </p:cBhvr>
                                      <p:to>
                                        <p:strVal val="visible"/>
                                      </p:to>
                                    </p:set>
                                    <p:anim calcmode="lin" valueType="num">
                                      <p:cBhvr>
                                        <p:cTn id="7" dur="500" fill="hold"/>
                                        <p:tgtEl>
                                          <p:spTgt spid="264198"/>
                                        </p:tgtEl>
                                        <p:attrNameLst>
                                          <p:attrName>ppt_w</p:attrName>
                                        </p:attrNameLst>
                                      </p:cBhvr>
                                      <p:tavLst>
                                        <p:tav tm="0">
                                          <p:val>
                                            <p:fltVal val="0"/>
                                          </p:val>
                                        </p:tav>
                                        <p:tav tm="100000">
                                          <p:val>
                                            <p:strVal val="#ppt_w"/>
                                          </p:val>
                                        </p:tav>
                                      </p:tavLst>
                                    </p:anim>
                                    <p:anim calcmode="lin" valueType="num">
                                      <p:cBhvr>
                                        <p:cTn id="8" dur="500" fill="hold"/>
                                        <p:tgtEl>
                                          <p:spTgt spid="2641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64199"/>
                                        </p:tgtEl>
                                        <p:attrNameLst>
                                          <p:attrName>style.visibility</p:attrName>
                                        </p:attrNameLst>
                                      </p:cBhvr>
                                      <p:to>
                                        <p:strVal val="visible"/>
                                      </p:to>
                                    </p:set>
                                    <p:anim calcmode="lin" valueType="num">
                                      <p:cBhvr>
                                        <p:cTn id="13" dur="500" fill="hold"/>
                                        <p:tgtEl>
                                          <p:spTgt spid="264199"/>
                                        </p:tgtEl>
                                        <p:attrNameLst>
                                          <p:attrName>ppt_w</p:attrName>
                                        </p:attrNameLst>
                                      </p:cBhvr>
                                      <p:tavLst>
                                        <p:tav tm="0">
                                          <p:val>
                                            <p:fltVal val="0"/>
                                          </p:val>
                                        </p:tav>
                                        <p:tav tm="100000">
                                          <p:val>
                                            <p:strVal val="#ppt_w"/>
                                          </p:val>
                                        </p:tav>
                                      </p:tavLst>
                                    </p:anim>
                                    <p:anim calcmode="lin" valueType="num">
                                      <p:cBhvr>
                                        <p:cTn id="14" dur="500" fill="hold"/>
                                        <p:tgtEl>
                                          <p:spTgt spid="2641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p:bldP spid="26419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14914"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6962"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nvGrpSpPr>
          <p:cNvPr id="228354" name="Group 3"/>
          <p:cNvGrpSpPr>
            <a:grpSpLocks/>
          </p:cNvGrpSpPr>
          <p:nvPr/>
        </p:nvGrpSpPr>
        <p:grpSpPr bwMode="auto">
          <a:xfrm>
            <a:off x="-53975" y="0"/>
            <a:ext cx="9350375" cy="7031038"/>
            <a:chOff x="-34" y="0"/>
            <a:chExt cx="5890" cy="4429"/>
          </a:xfrm>
        </p:grpSpPr>
        <p:sp>
          <p:nvSpPr>
            <p:cNvPr id="22169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169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8355" name="Group 6"/>
          <p:cNvGrpSpPr>
            <a:grpSpLocks/>
          </p:cNvGrpSpPr>
          <p:nvPr/>
        </p:nvGrpSpPr>
        <p:grpSpPr bwMode="auto">
          <a:xfrm>
            <a:off x="2033588" y="1181100"/>
            <a:ext cx="5219700" cy="5219700"/>
            <a:chOff x="1200" y="696"/>
            <a:chExt cx="3288" cy="3288"/>
          </a:xfrm>
        </p:grpSpPr>
        <p:sp>
          <p:nvSpPr>
            <p:cNvPr id="22169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2169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2169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16970"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6971"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16972"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16973"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6974"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216975"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6976"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216977"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216978"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sp>
        <p:nvSpPr>
          <p:cNvPr id="2216979"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16980" name="AutoShape 20"/>
          <p:cNvSpPr>
            <a:spLocks noChangeArrowheads="1"/>
          </p:cNvSpPr>
          <p:nvPr/>
        </p:nvSpPr>
        <p:spPr bwMode="auto">
          <a:xfrm>
            <a:off x="3629025" y="2862263"/>
            <a:ext cx="1981200" cy="1752600"/>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16981" name="Text Box 21"/>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216982" name="Text Box 22"/>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28370" name="WordArt 23"/>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8371" name="WordArt 24"/>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8372" name="WordArt 25"/>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16986" name="Text Box 26"/>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50000"/>
              </a:spcBef>
              <a:defRPr/>
            </a:pPr>
            <a:r>
              <a:rPr lang="en-US" sz="1400" b="1">
                <a:solidFill>
                  <a:schemeClr val="bg1"/>
                </a:solidFill>
                <a:cs typeface="+mn-cs"/>
              </a:rPr>
              <a:t>H. Wayne House, </a:t>
            </a:r>
            <a:r>
              <a:rPr lang="en-US" sz="1400" b="1" i="1">
                <a:solidFill>
                  <a:schemeClr val="bg1"/>
                </a:solidFill>
                <a:cs typeface="+mn-cs"/>
              </a:rPr>
              <a:t>Charts of Christian Theology and Doctrine</a:t>
            </a:r>
            <a:r>
              <a:rPr lang="en-US" sz="1400" b="1">
                <a:solidFill>
                  <a:schemeClr val="bg1"/>
                </a:solidFill>
                <a:cs typeface="+mn-cs"/>
              </a:rPr>
              <a:t>, 45</a:t>
            </a:r>
          </a:p>
        </p:txBody>
      </p:sp>
      <p:sp>
        <p:nvSpPr>
          <p:cNvPr id="2216987" name="Rectangle 27"/>
          <p:cNvSpPr>
            <a:spLocks noGrp="1" noChangeArrowheads="1"/>
          </p:cNvSpPr>
          <p:nvPr>
            <p:ph type="title" idx="4294967295"/>
          </p:nvPr>
        </p:nvSpPr>
        <p:spPr>
          <a:xfrm>
            <a:off x="1905000" y="457200"/>
            <a:ext cx="5486400" cy="762000"/>
          </a:xfrm>
          <a:effectLst>
            <a:outerShdw blurRad="63500" dist="35921" dir="2700000" algn="ctr" rotWithShape="0">
              <a:schemeClr val="tx1">
                <a:alpha val="74998"/>
              </a:schemeClr>
            </a:outerShdw>
          </a:effectLst>
        </p:spPr>
        <p:txBody>
          <a:bodyPr/>
          <a:lstStyle/>
          <a:p>
            <a:pPr eaLnBrk="1" hangingPunct="1">
              <a:defRPr/>
            </a:pPr>
            <a:r>
              <a:rPr lang="en-US" sz="4800" b="1" i="1" smtClean="0">
                <a:solidFill>
                  <a:schemeClr val="bg1"/>
                </a:solidFill>
              </a:rPr>
              <a:t>EMPOWERS</a:t>
            </a:r>
            <a:endParaRPr lang="en-US" sz="5400" smtClean="0"/>
          </a:p>
        </p:txBody>
      </p:sp>
      <p:sp>
        <p:nvSpPr>
          <p:cNvPr id="2216988" name="Oval 28"/>
          <p:cNvSpPr>
            <a:spLocks noChangeArrowheads="1"/>
          </p:cNvSpPr>
          <p:nvPr/>
        </p:nvSpPr>
        <p:spPr bwMode="auto">
          <a:xfrm>
            <a:off x="2362200" y="0"/>
            <a:ext cx="4572000" cy="22860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16989" name="Text Box 29"/>
          <p:cNvSpPr txBox="1">
            <a:spLocks noChangeArrowheads="1"/>
          </p:cNvSpPr>
          <p:nvPr/>
        </p:nvSpPr>
        <p:spPr bwMode="auto">
          <a:xfrm>
            <a:off x="-36512" y="2564904"/>
            <a:ext cx="92441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ja-JP" altLang="en-US" sz="4000" b="1" i="1" dirty="0">
                <a:solidFill>
                  <a:schemeClr val="bg1"/>
                </a:solidFill>
                <a:effectLst>
                  <a:glow rad="101600">
                    <a:schemeClr val="tx1">
                      <a:alpha val="93000"/>
                    </a:schemeClr>
                  </a:glow>
                </a:effectLst>
                <a:latin typeface="Arial"/>
                <a:cs typeface="Arial"/>
              </a:rPr>
              <a:t>“</a:t>
            </a:r>
            <a:r>
              <a:rPr lang="en-US" sz="4000" b="1" i="1" dirty="0">
                <a:solidFill>
                  <a:schemeClr val="bg1"/>
                </a:solidFill>
                <a:effectLst>
                  <a:glow rad="101600">
                    <a:schemeClr val="tx1">
                      <a:alpha val="93000"/>
                    </a:schemeClr>
                  </a:glow>
                </a:effectLst>
                <a:latin typeface="Arial"/>
                <a:cs typeface="Arial"/>
              </a:rPr>
              <a:t>There are different kinds of working,</a:t>
            </a:r>
            <a:br>
              <a:rPr lang="en-US" sz="4000" b="1" i="1" dirty="0">
                <a:solidFill>
                  <a:schemeClr val="bg1"/>
                </a:solidFill>
                <a:effectLst>
                  <a:glow rad="101600">
                    <a:schemeClr val="tx1">
                      <a:alpha val="93000"/>
                    </a:schemeClr>
                  </a:glow>
                </a:effectLst>
                <a:latin typeface="Arial"/>
                <a:cs typeface="Arial"/>
              </a:rPr>
            </a:br>
            <a:r>
              <a:rPr lang="en-US" sz="4000" b="1" i="1" dirty="0">
                <a:solidFill>
                  <a:schemeClr val="bg1"/>
                </a:solidFill>
                <a:effectLst>
                  <a:glow rad="101600">
                    <a:schemeClr val="tx1">
                      <a:alpha val="93000"/>
                    </a:schemeClr>
                  </a:glow>
                </a:effectLst>
                <a:latin typeface="Arial"/>
                <a:cs typeface="Arial"/>
              </a:rPr>
              <a:t>but the same </a:t>
            </a:r>
            <a:r>
              <a:rPr lang="en-US" sz="4000" b="1" i="1" dirty="0">
                <a:solidFill>
                  <a:srgbClr val="FFFF00"/>
                </a:solidFill>
                <a:effectLst>
                  <a:glow rad="101600">
                    <a:schemeClr val="tx1">
                      <a:alpha val="93000"/>
                    </a:schemeClr>
                  </a:glow>
                </a:effectLst>
                <a:latin typeface="Arial"/>
                <a:cs typeface="Arial"/>
              </a:rPr>
              <a:t>GOD</a:t>
            </a:r>
            <a:r>
              <a:rPr lang="en-US" sz="4000" b="1" i="1" dirty="0">
                <a:solidFill>
                  <a:schemeClr val="bg1"/>
                </a:solidFill>
                <a:effectLst>
                  <a:glow rad="101600">
                    <a:schemeClr val="tx1">
                      <a:alpha val="93000"/>
                    </a:schemeClr>
                  </a:glow>
                </a:effectLst>
                <a:latin typeface="Arial"/>
                <a:cs typeface="Arial"/>
              </a:rPr>
              <a:t> works all of them in all men</a:t>
            </a:r>
            <a:r>
              <a:rPr lang="ja-JP" altLang="en-US" sz="4000" b="1" i="1" dirty="0">
                <a:solidFill>
                  <a:schemeClr val="bg1"/>
                </a:solidFill>
                <a:effectLst>
                  <a:glow rad="101600">
                    <a:schemeClr val="tx1">
                      <a:alpha val="93000"/>
                    </a:schemeClr>
                  </a:glow>
                </a:effectLst>
                <a:latin typeface="Arial"/>
                <a:cs typeface="Arial"/>
              </a:rPr>
              <a:t>”</a:t>
            </a:r>
            <a:r>
              <a:rPr lang="en-US" sz="4000" b="1" i="1" dirty="0">
                <a:solidFill>
                  <a:schemeClr val="bg1"/>
                </a:solidFill>
                <a:effectLst>
                  <a:glow rad="101600">
                    <a:schemeClr val="tx1">
                      <a:alpha val="93000"/>
                    </a:schemeClr>
                  </a:glow>
                </a:effectLst>
                <a:latin typeface="Arial"/>
                <a:cs typeface="Arial"/>
              </a:rPr>
              <a:t> (v. 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16988"/>
                                        </p:tgtEl>
                                        <p:attrNameLst>
                                          <p:attrName>style.visibility</p:attrName>
                                        </p:attrNameLst>
                                      </p:cBhvr>
                                      <p:to>
                                        <p:strVal val="visible"/>
                                      </p:to>
                                    </p:set>
                                    <p:animEffect transition="in" filter="blinds(horizontal)">
                                      <p:cBhvr>
                                        <p:cTn id="7" dur="500"/>
                                        <p:tgtEl>
                                          <p:spTgt spid="221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698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5" name="Text Box 3"/>
          <p:cNvSpPr txBox="1">
            <a:spLocks noChangeArrowheads="1"/>
          </p:cNvSpPr>
          <p:nvPr/>
        </p:nvSpPr>
        <p:spPr bwMode="auto">
          <a:xfrm>
            <a:off x="179388" y="2259013"/>
            <a:ext cx="7251700" cy="701675"/>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spcBef>
                <a:spcPct val="50000"/>
              </a:spcBef>
              <a:defRPr/>
            </a:pPr>
            <a:r>
              <a:rPr lang="en-US" sz="4000" b="1" dirty="0">
                <a:solidFill>
                  <a:schemeClr val="bg1"/>
                </a:solidFill>
                <a:latin typeface="Arial"/>
                <a:ea typeface="Arial" charset="0"/>
                <a:cs typeface="Arial"/>
              </a:rPr>
              <a:t>3)  </a:t>
            </a:r>
            <a:r>
              <a:rPr lang="en-US" sz="4000" b="1" dirty="0" err="1">
                <a:solidFill>
                  <a:srgbClr val="FFFF00"/>
                </a:solidFill>
                <a:latin typeface="Arial"/>
                <a:ea typeface="Arial" charset="0"/>
                <a:cs typeface="Arial"/>
              </a:rPr>
              <a:t>Energema</a:t>
            </a:r>
            <a:r>
              <a:rPr lang="en-US" sz="4000" b="1" dirty="0">
                <a:solidFill>
                  <a:schemeClr val="bg1"/>
                </a:solidFill>
                <a:latin typeface="Arial"/>
                <a:ea typeface="Arial" charset="0"/>
                <a:cs typeface="Arial"/>
              </a:rPr>
              <a:t> (</a:t>
            </a:r>
            <a:r>
              <a:rPr lang="en-US" sz="4000" b="1" i="1" dirty="0" err="1">
                <a:solidFill>
                  <a:schemeClr val="bg1"/>
                </a:solidFill>
                <a:latin typeface="Bwgrki"/>
                <a:ea typeface="Arial" charset="0"/>
                <a:cs typeface="Bwgrki"/>
              </a:rPr>
              <a:t>e;nerghma</a:t>
            </a:r>
            <a:r>
              <a:rPr lang="en-US" sz="4000" b="1" dirty="0">
                <a:solidFill>
                  <a:schemeClr val="bg1"/>
                </a:solidFill>
                <a:latin typeface="Arial"/>
                <a:ea typeface="Arial" charset="0"/>
                <a:cs typeface="Arial"/>
              </a:rPr>
              <a:t>)</a:t>
            </a:r>
          </a:p>
        </p:txBody>
      </p:sp>
      <p:sp>
        <p:nvSpPr>
          <p:cNvPr id="230403" name="Text Box 4"/>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chemeClr val="bg1"/>
                </a:solidFill>
                <a:latin typeface="Arial" charset="0"/>
                <a:cs typeface="Arial" charset="0"/>
              </a:rPr>
              <a:t>3</a:t>
            </a:r>
          </a:p>
        </p:txBody>
      </p:sp>
      <p:sp>
        <p:nvSpPr>
          <p:cNvPr id="230404" name="Rectangle 5"/>
          <p:cNvSpPr>
            <a:spLocks noGrp="1" noChangeArrowheads="1"/>
          </p:cNvSpPr>
          <p:nvPr>
            <p:ph type="title" idx="4294967295"/>
          </p:nvPr>
        </p:nvSpPr>
        <p:spPr>
          <a:xfrm>
            <a:off x="900113" y="685800"/>
            <a:ext cx="8229600" cy="731838"/>
          </a:xfrm>
          <a:solidFill>
            <a:schemeClr val="accent1"/>
          </a:solidFill>
        </p:spPr>
        <p:txBody>
          <a:bodyPr/>
          <a:lstStyle/>
          <a:p>
            <a:pPr algn="r" eaLnBrk="1" hangingPunct="1"/>
            <a:r>
              <a:rPr lang="en-US" b="1">
                <a:solidFill>
                  <a:srgbClr val="000000"/>
                </a:solidFill>
                <a:latin typeface="Arial" charset="0"/>
                <a:ea typeface="ＭＳ Ｐゴシック" charset="0"/>
                <a:cs typeface="Arial" charset="0"/>
              </a:rPr>
              <a:t>The Basis &amp; Nature of Gifts</a:t>
            </a:r>
            <a:endParaRPr lang="en-US">
              <a:solidFill>
                <a:srgbClr val="000000"/>
              </a:solidFill>
              <a:latin typeface="Arial" charset="0"/>
              <a:ea typeface="ＭＳ Ｐゴシック" charset="0"/>
              <a:cs typeface="Arial" charset="0"/>
            </a:endParaRPr>
          </a:p>
        </p:txBody>
      </p:sp>
      <p:sp>
        <p:nvSpPr>
          <p:cNvPr id="264200" name="Text Box 8"/>
          <p:cNvSpPr txBox="1">
            <a:spLocks noChangeArrowheads="1"/>
          </p:cNvSpPr>
          <p:nvPr/>
        </p:nvSpPr>
        <p:spPr bwMode="auto">
          <a:xfrm>
            <a:off x="865188" y="3021013"/>
            <a:ext cx="8207375" cy="1200150"/>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spcBef>
                <a:spcPct val="50000"/>
              </a:spcBef>
              <a:tabLst>
                <a:tab pos="1600200" algn="l"/>
              </a:tabLst>
              <a:defRPr/>
            </a:pPr>
            <a:r>
              <a:rPr lang="en-US" sz="3600" b="1" dirty="0">
                <a:solidFill>
                  <a:schemeClr val="bg1"/>
                </a:solidFill>
                <a:latin typeface="Arial"/>
                <a:ea typeface="Arial" charset="0"/>
                <a:cs typeface="Arial"/>
              </a:rPr>
              <a:t>• Energy operating gifts (1 Cor. 12:6)</a:t>
            </a:r>
            <a:br>
              <a:rPr lang="en-US" sz="3600" b="1" dirty="0">
                <a:solidFill>
                  <a:schemeClr val="bg1"/>
                </a:solidFill>
                <a:latin typeface="Arial"/>
                <a:ea typeface="Arial" charset="0"/>
                <a:cs typeface="Arial"/>
              </a:rPr>
            </a:br>
            <a:r>
              <a:rPr lang="en-US" sz="3600" b="1" dirty="0">
                <a:solidFill>
                  <a:schemeClr val="bg1"/>
                </a:solidFill>
                <a:latin typeface="Arial"/>
                <a:ea typeface="Arial" charset="0"/>
                <a:cs typeface="Arial"/>
              </a:rPr>
              <a:t>• "working" (NIV), "effects" (NASB)</a:t>
            </a:r>
          </a:p>
        </p:txBody>
      </p:sp>
      <p:pic>
        <p:nvPicPr>
          <p:cNvPr id="230406"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64195"/>
                                        </p:tgtEl>
                                        <p:attrNameLst>
                                          <p:attrName>style.visibility</p:attrName>
                                        </p:attrNameLst>
                                      </p:cBhvr>
                                      <p:to>
                                        <p:strVal val="visible"/>
                                      </p:to>
                                    </p:set>
                                    <p:anim calcmode="lin" valueType="num">
                                      <p:cBhvr>
                                        <p:cTn id="7" dur="500" fill="hold"/>
                                        <p:tgtEl>
                                          <p:spTgt spid="264195"/>
                                        </p:tgtEl>
                                        <p:attrNameLst>
                                          <p:attrName>ppt_w</p:attrName>
                                        </p:attrNameLst>
                                      </p:cBhvr>
                                      <p:tavLst>
                                        <p:tav tm="0">
                                          <p:val>
                                            <p:fltVal val="0"/>
                                          </p:val>
                                        </p:tav>
                                        <p:tav tm="100000">
                                          <p:val>
                                            <p:strVal val="#ppt_w"/>
                                          </p:val>
                                        </p:tav>
                                      </p:tavLst>
                                    </p:anim>
                                    <p:anim calcmode="lin" valueType="num">
                                      <p:cBhvr>
                                        <p:cTn id="8" dur="500" fill="hold"/>
                                        <p:tgtEl>
                                          <p:spTgt spid="26419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64200"/>
                                        </p:tgtEl>
                                        <p:attrNameLst>
                                          <p:attrName>style.visibility</p:attrName>
                                        </p:attrNameLst>
                                      </p:cBhvr>
                                      <p:to>
                                        <p:strVal val="visible"/>
                                      </p:to>
                                    </p:set>
                                    <p:anim calcmode="lin" valueType="num">
                                      <p:cBhvr>
                                        <p:cTn id="13" dur="500" fill="hold"/>
                                        <p:tgtEl>
                                          <p:spTgt spid="264200"/>
                                        </p:tgtEl>
                                        <p:attrNameLst>
                                          <p:attrName>ppt_w</p:attrName>
                                        </p:attrNameLst>
                                      </p:cBhvr>
                                      <p:tavLst>
                                        <p:tav tm="0">
                                          <p:val>
                                            <p:fltVal val="0"/>
                                          </p:val>
                                        </p:tav>
                                        <p:tav tm="100000">
                                          <p:val>
                                            <p:strVal val="#ppt_w"/>
                                          </p:val>
                                        </p:tav>
                                      </p:tavLst>
                                    </p:anim>
                                    <p:anim calcmode="lin" valueType="num">
                                      <p:cBhvr>
                                        <p:cTn id="14" dur="500" fill="hold"/>
                                        <p:tgtEl>
                                          <p:spTgt spid="2642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p:bldP spid="26420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21058"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tx1"/>
                </a:solidFill>
              </a:rPr>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36513" y="-26988"/>
            <a:ext cx="9251951" cy="6956426"/>
          </a:xfrm>
          <a:prstGeom prst="rect">
            <a:avLst/>
          </a:prstGeom>
          <a:solidFill>
            <a:schemeClr val="bg1"/>
          </a:solidFill>
          <a:ln w="12700" cap="sq">
            <a:solidFill>
              <a:schemeClr val="tx1"/>
            </a:solidFill>
            <a:round/>
            <a:headEnd type="none" w="sm" len="sm"/>
            <a:tailEnd type="none" w="sm" len="sm"/>
          </a:ln>
        </p:spPr>
        <p:txBody>
          <a:bodyPr wrap="none"/>
          <a:lstStyle/>
          <a:p>
            <a:endParaRPr lang="en-US" sz="2400">
              <a:solidFill>
                <a:srgbClr val="000000"/>
              </a:solidFill>
            </a:endParaRPr>
          </a:p>
        </p:txBody>
      </p:sp>
      <p:pic>
        <p:nvPicPr>
          <p:cNvPr id="234499"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315913"/>
            <a:ext cx="456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Rectangle 2"/>
          <p:cNvSpPr>
            <a:spLocks noGrp="1" noChangeArrowheads="1"/>
          </p:cNvSpPr>
          <p:nvPr>
            <p:ph type="title"/>
          </p:nvPr>
        </p:nvSpPr>
        <p:spPr>
          <a:xfrm>
            <a:off x="-36513" y="-26988"/>
            <a:ext cx="4321176" cy="935038"/>
          </a:xfrm>
          <a:solidFill>
            <a:schemeClr val="tx1"/>
          </a:solidFill>
        </p:spPr>
        <p:txBody>
          <a:bodyPr/>
          <a:lstStyle/>
          <a:p>
            <a:pPr eaLnBrk="1" hangingPunct="1"/>
            <a:r>
              <a:rPr lang="en-US" b="1">
                <a:solidFill>
                  <a:schemeClr val="bg1"/>
                </a:solidFill>
                <a:latin typeface="Arial" charset="0"/>
                <a:ea typeface="ＭＳ Ｐゴシック" charset="0"/>
                <a:cs typeface="ＭＳ Ｐゴシック" charset="0"/>
              </a:rPr>
              <a:t>The Key Idea</a:t>
            </a:r>
            <a:endParaRPr lang="en-US" b="1">
              <a:latin typeface="Arial" charset="0"/>
              <a:ea typeface="ＭＳ Ｐゴシック" charset="0"/>
              <a:cs typeface="ＭＳ Ｐゴシック" charset="0"/>
            </a:endParaRPr>
          </a:p>
        </p:txBody>
      </p:sp>
      <p:sp>
        <p:nvSpPr>
          <p:cNvPr id="2223107" name="Rectangle 3"/>
          <p:cNvSpPr>
            <a:spLocks noChangeArrowheads="1"/>
          </p:cNvSpPr>
          <p:nvPr/>
        </p:nvSpPr>
        <p:spPr bwMode="auto">
          <a:xfrm>
            <a:off x="4427538" y="0"/>
            <a:ext cx="4716462" cy="69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863600" indent="-863600" algn="l" eaLnBrk="1" hangingPunct="1">
              <a:spcBef>
                <a:spcPct val="20000"/>
              </a:spcBef>
            </a:pPr>
            <a:r>
              <a:rPr lang="en-US" sz="4800" b="1">
                <a:solidFill>
                  <a:schemeClr val="tx2"/>
                </a:solidFill>
                <a:latin typeface="Arial" charset="0"/>
              </a:rPr>
              <a:t>Q: Where should we begin studying gifts?</a:t>
            </a:r>
          </a:p>
          <a:p>
            <a:pPr marL="863600" indent="-863600" algn="l" eaLnBrk="1" hangingPunct="1">
              <a:spcBef>
                <a:spcPct val="20000"/>
              </a:spcBef>
            </a:pPr>
            <a:endParaRPr lang="en-US" sz="1800" b="1">
              <a:solidFill>
                <a:schemeClr val="tx2"/>
              </a:solidFill>
              <a:latin typeface="Arial" charset="0"/>
            </a:endParaRPr>
          </a:p>
          <a:p>
            <a:pPr marL="863600" indent="-863600" algn="l" eaLnBrk="1" hangingPunct="1">
              <a:spcBef>
                <a:spcPct val="20000"/>
              </a:spcBef>
            </a:pPr>
            <a:r>
              <a:rPr lang="en-US" sz="4800" b="1">
                <a:solidFill>
                  <a:schemeClr val="tx2"/>
                </a:solidFill>
                <a:latin typeface="Arial" charset="0"/>
              </a:rPr>
              <a:t>A: Gifts praise the </a:t>
            </a:r>
            <a:r>
              <a:rPr lang="en-US" sz="6600" b="1">
                <a:solidFill>
                  <a:srgbClr val="0000FF"/>
                </a:solidFill>
                <a:latin typeface="Arial" charset="0"/>
              </a:rPr>
              <a:t>triune</a:t>
            </a:r>
            <a:r>
              <a:rPr lang="en-US" sz="6600" b="1">
                <a:solidFill>
                  <a:schemeClr val="tx2"/>
                </a:solidFill>
                <a:latin typeface="Arial" charset="0"/>
              </a:rPr>
              <a:t> </a:t>
            </a:r>
            <a:r>
              <a:rPr lang="en-US" sz="4800" b="1">
                <a:solidFill>
                  <a:schemeClr val="tx2"/>
                </a:solidFill>
                <a:latin typeface="Arial" charset="0"/>
              </a:rPr>
              <a:t>God--not us!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3107">
                                            <p:txEl>
                                              <p:pRg st="0" end="0"/>
                                            </p:txEl>
                                          </p:spTgt>
                                        </p:tgtEl>
                                        <p:attrNameLst>
                                          <p:attrName>style.visibility</p:attrName>
                                        </p:attrNameLst>
                                      </p:cBhvr>
                                      <p:to>
                                        <p:strVal val="visible"/>
                                      </p:to>
                                    </p:set>
                                    <p:animEffect transition="in" filter="wipe(left)">
                                      <p:cBhvr>
                                        <p:cTn id="7" dur="500"/>
                                        <p:tgtEl>
                                          <p:spTgt spid="222310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23107">
                                            <p:txEl>
                                              <p:pRg st="2" end="2"/>
                                            </p:txEl>
                                          </p:spTgt>
                                        </p:tgtEl>
                                        <p:attrNameLst>
                                          <p:attrName>style.visibility</p:attrName>
                                        </p:attrNameLst>
                                      </p:cBhvr>
                                      <p:to>
                                        <p:strVal val="visible"/>
                                      </p:to>
                                    </p:set>
                                    <p:animEffect transition="in" filter="wipe(left)">
                                      <p:cBhvr>
                                        <p:cTn id="11" dur="500"/>
                                        <p:tgtEl>
                                          <p:spTgt spid="2223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31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15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grpSp>
        <p:nvGrpSpPr>
          <p:cNvPr id="236546" name="Group 3"/>
          <p:cNvGrpSpPr>
            <a:grpSpLocks/>
          </p:cNvGrpSpPr>
          <p:nvPr/>
        </p:nvGrpSpPr>
        <p:grpSpPr bwMode="auto">
          <a:xfrm>
            <a:off x="-53975" y="0"/>
            <a:ext cx="9350375" cy="7031038"/>
            <a:chOff x="-34" y="0"/>
            <a:chExt cx="5890" cy="4429"/>
          </a:xfrm>
        </p:grpSpPr>
        <p:sp>
          <p:nvSpPr>
            <p:cNvPr id="2225156"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5157"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6547" name="Group 6"/>
          <p:cNvGrpSpPr>
            <a:grpSpLocks/>
          </p:cNvGrpSpPr>
          <p:nvPr/>
        </p:nvGrpSpPr>
        <p:grpSpPr bwMode="auto">
          <a:xfrm>
            <a:off x="2033588" y="1181100"/>
            <a:ext cx="5219700" cy="5219700"/>
            <a:chOff x="1200" y="696"/>
            <a:chExt cx="3288" cy="3288"/>
          </a:xfrm>
        </p:grpSpPr>
        <p:sp>
          <p:nvSpPr>
            <p:cNvPr id="2225159"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225160"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225161"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25162"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25163"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25164"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a:cs typeface="+mn-cs"/>
            </a:endParaRPr>
          </a:p>
        </p:txBody>
      </p:sp>
      <p:sp>
        <p:nvSpPr>
          <p:cNvPr id="2225165"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25166" name="Text Box 14"/>
          <p:cNvSpPr txBox="1">
            <a:spLocks noChangeArrowheads="1"/>
          </p:cNvSpPr>
          <p:nvPr/>
        </p:nvSpPr>
        <p:spPr bwMode="auto">
          <a:xfrm>
            <a:off x="4114800" y="2117725"/>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is</a:t>
            </a:r>
          </a:p>
        </p:txBody>
      </p:sp>
      <p:sp>
        <p:nvSpPr>
          <p:cNvPr id="2225167"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sp>
        <p:nvSpPr>
          <p:cNvPr id="2225168" name="Text Box 16"/>
          <p:cNvSpPr txBox="1">
            <a:spLocks noChangeArrowheads="1"/>
          </p:cNvSpPr>
          <p:nvPr/>
        </p:nvSpPr>
        <p:spPr bwMode="auto">
          <a:xfrm>
            <a:off x="5608638"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is</a:t>
            </a:r>
          </a:p>
        </p:txBody>
      </p:sp>
      <p:sp>
        <p:nvSpPr>
          <p:cNvPr id="2225169" name="Text Box 17"/>
          <p:cNvSpPr txBox="1">
            <a:spLocks noChangeArrowheads="1"/>
          </p:cNvSpPr>
          <p:nvPr/>
        </p:nvSpPr>
        <p:spPr bwMode="auto">
          <a:xfrm>
            <a:off x="2667000" y="4030663"/>
            <a:ext cx="1066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is</a:t>
            </a:r>
          </a:p>
        </p:txBody>
      </p:sp>
      <p:sp>
        <p:nvSpPr>
          <p:cNvPr id="2225170" name="Text Box 18"/>
          <p:cNvSpPr txBox="1">
            <a:spLocks noChangeArrowheads="1"/>
          </p:cNvSpPr>
          <p:nvPr/>
        </p:nvSpPr>
        <p:spPr bwMode="auto">
          <a:xfrm>
            <a:off x="19050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defRPr/>
            </a:pPr>
            <a:r>
              <a:rPr lang="en-US" sz="4000" b="1" i="1">
                <a:solidFill>
                  <a:schemeClr val="bg1"/>
                </a:solidFill>
                <a:cs typeface="+mn-cs"/>
              </a:rPr>
              <a:t>Son</a:t>
            </a:r>
          </a:p>
        </p:txBody>
      </p:sp>
      <p:sp>
        <p:nvSpPr>
          <p:cNvPr id="2225171"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cs typeface="+mn-cs"/>
            </a:endParaRPr>
          </a:p>
        </p:txBody>
      </p:sp>
      <p:grpSp>
        <p:nvGrpSpPr>
          <p:cNvPr id="236559" name="Group 20"/>
          <p:cNvGrpSpPr>
            <a:grpSpLocks/>
          </p:cNvGrpSpPr>
          <p:nvPr/>
        </p:nvGrpSpPr>
        <p:grpSpPr bwMode="auto">
          <a:xfrm>
            <a:off x="3629025" y="2862263"/>
            <a:ext cx="1981200" cy="1752600"/>
            <a:chOff x="2286" y="1803"/>
            <a:chExt cx="1248" cy="1104"/>
          </a:xfrm>
        </p:grpSpPr>
        <p:sp>
          <p:nvSpPr>
            <p:cNvPr id="2225173"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2225174" name="Text Box 22"/>
            <p:cNvSpPr txBox="1">
              <a:spLocks noChangeArrowheads="1"/>
            </p:cNvSpPr>
            <p:nvPr/>
          </p:nvSpPr>
          <p:spPr bwMode="auto">
            <a:xfrm>
              <a:off x="2448" y="2112"/>
              <a:ext cx="864" cy="44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GOD</a:t>
              </a:r>
            </a:p>
          </p:txBody>
        </p:sp>
      </p:grpSp>
      <p:sp>
        <p:nvSpPr>
          <p:cNvPr id="2225175" name="Text Box 23"/>
          <p:cNvSpPr txBox="1">
            <a:spLocks noChangeArrowheads="1"/>
          </p:cNvSpPr>
          <p:nvPr/>
        </p:nvSpPr>
        <p:spPr bwMode="auto">
          <a:xfrm>
            <a:off x="3714750" y="15081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sz="4000" b="1" i="1">
                <a:solidFill>
                  <a:schemeClr val="bg1"/>
                </a:solidFill>
                <a:cs typeface="+mn-cs"/>
              </a:rPr>
              <a:t>Father</a:t>
            </a:r>
          </a:p>
        </p:txBody>
      </p:sp>
      <p:sp>
        <p:nvSpPr>
          <p:cNvPr id="2225176" name="Text Box 24"/>
          <p:cNvSpPr txBox="1">
            <a:spLocks noChangeArrowheads="1"/>
          </p:cNvSpPr>
          <p:nvPr/>
        </p:nvSpPr>
        <p:spPr bwMode="auto">
          <a:xfrm>
            <a:off x="5486400" y="4708525"/>
            <a:ext cx="18288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defRPr/>
            </a:pPr>
            <a:r>
              <a:rPr lang="en-US" sz="4000" b="1" i="1">
                <a:solidFill>
                  <a:schemeClr val="bg1"/>
                </a:solidFill>
                <a:cs typeface="+mn-cs"/>
              </a:rPr>
              <a:t>Spirit</a:t>
            </a:r>
          </a:p>
        </p:txBody>
      </p:sp>
      <p:sp>
        <p:nvSpPr>
          <p:cNvPr id="236562"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36563"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36564"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r>
              <a:rPr lang="en-US" sz="1800" b="1" kern="10">
                <a:ln w="9525">
                  <a:solidFill>
                    <a:srgbClr val="000000"/>
                  </a:solidFill>
                  <a:round/>
                  <a:headEnd/>
                  <a:tailEnd/>
                </a:ln>
                <a:solidFill>
                  <a:schemeClr val="bg1"/>
                </a:solidFill>
                <a:latin typeface="Times New Roman"/>
                <a:ea typeface="Times New Roman"/>
                <a:cs typeface="Times New Roman"/>
              </a:rPr>
              <a:t>is not</a:t>
            </a:r>
          </a:p>
        </p:txBody>
      </p:sp>
      <p:sp>
        <p:nvSpPr>
          <p:cNvPr id="2225180" name="Text Box 28"/>
          <p:cNvSpPr txBox="1">
            <a:spLocks noChangeArrowheads="1"/>
          </p:cNvSpPr>
          <p:nvPr/>
        </p:nvSpPr>
        <p:spPr bwMode="auto">
          <a:xfrm>
            <a:off x="0" y="6553200"/>
            <a:ext cx="5943600" cy="304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spcBef>
                <a:spcPct val="50000"/>
              </a:spcBef>
              <a:defRPr/>
            </a:pPr>
            <a:r>
              <a:rPr lang="en-US" sz="1400" b="1">
                <a:solidFill>
                  <a:schemeClr val="bg1"/>
                </a:solidFill>
                <a:cs typeface="+mn-cs"/>
              </a:rPr>
              <a:t>H. Wayne House, </a:t>
            </a:r>
            <a:r>
              <a:rPr lang="en-US" sz="1400" b="1" i="1">
                <a:solidFill>
                  <a:schemeClr val="bg1"/>
                </a:solidFill>
                <a:cs typeface="+mn-cs"/>
              </a:rPr>
              <a:t>Charts of Christian Theology and Doctrine</a:t>
            </a:r>
            <a:r>
              <a:rPr lang="en-US" sz="1400" b="1">
                <a:solidFill>
                  <a:schemeClr val="bg1"/>
                </a:solidFill>
                <a:cs typeface="+mn-cs"/>
              </a:rPr>
              <a:t>, 45</a:t>
            </a:r>
          </a:p>
        </p:txBody>
      </p:sp>
      <p:grpSp>
        <p:nvGrpSpPr>
          <p:cNvPr id="2225181" name="Group 29"/>
          <p:cNvGrpSpPr>
            <a:grpSpLocks/>
          </p:cNvGrpSpPr>
          <p:nvPr/>
        </p:nvGrpSpPr>
        <p:grpSpPr bwMode="auto">
          <a:xfrm>
            <a:off x="1905000" y="0"/>
            <a:ext cx="5486400" cy="2286000"/>
            <a:chOff x="1200" y="0"/>
            <a:chExt cx="3456" cy="1440"/>
          </a:xfrm>
        </p:grpSpPr>
        <p:sp>
          <p:nvSpPr>
            <p:cNvPr id="2225182" name="Rectangle 30"/>
            <p:cNvSpPr>
              <a:spLocks noChangeArrowheads="1"/>
            </p:cNvSpPr>
            <p:nvPr/>
          </p:nvSpPr>
          <p:spPr bwMode="auto">
            <a:xfrm>
              <a:off x="1200" y="288"/>
              <a:ext cx="3456" cy="48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4800" b="1" i="1">
                  <a:solidFill>
                    <a:schemeClr val="bg1"/>
                  </a:solidFill>
                  <a:latin typeface="Arial" charset="0"/>
                  <a:cs typeface="Arial" charset="0"/>
                </a:rPr>
                <a:t>EMPOWERS</a:t>
              </a:r>
              <a:endParaRPr lang="en-US" sz="5400">
                <a:solidFill>
                  <a:schemeClr val="tx2"/>
                </a:solidFill>
                <a:latin typeface="Arial" charset="0"/>
                <a:cs typeface="Arial" charset="0"/>
              </a:endParaRPr>
            </a:p>
          </p:txBody>
        </p:sp>
        <p:sp>
          <p:nvSpPr>
            <p:cNvPr id="2225183" name="Oval 31"/>
            <p:cNvSpPr>
              <a:spLocks noChangeArrowheads="1"/>
            </p:cNvSpPr>
            <p:nvPr/>
          </p:nvSpPr>
          <p:spPr bwMode="auto">
            <a:xfrm>
              <a:off x="1488" y="0"/>
              <a:ext cx="2880" cy="144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25184" name="Group 32"/>
          <p:cNvGrpSpPr>
            <a:grpSpLocks/>
          </p:cNvGrpSpPr>
          <p:nvPr/>
        </p:nvGrpSpPr>
        <p:grpSpPr bwMode="auto">
          <a:xfrm>
            <a:off x="5562600" y="4343400"/>
            <a:ext cx="3581400" cy="2514600"/>
            <a:chOff x="3504" y="2736"/>
            <a:chExt cx="2256" cy="1584"/>
          </a:xfrm>
        </p:grpSpPr>
        <p:sp>
          <p:nvSpPr>
            <p:cNvPr id="2225185" name="Rectangle 33"/>
            <p:cNvSpPr>
              <a:spLocks noChangeArrowheads="1"/>
            </p:cNvSpPr>
            <p:nvPr/>
          </p:nvSpPr>
          <p:spPr bwMode="auto">
            <a:xfrm>
              <a:off x="3696" y="3504"/>
              <a:ext cx="2064" cy="48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4800" b="1" i="1">
                  <a:solidFill>
                    <a:schemeClr val="bg1"/>
                  </a:solidFill>
                  <a:latin typeface="Arial" charset="0"/>
                  <a:cs typeface="Arial" charset="0"/>
                </a:rPr>
                <a:t>GIVES</a:t>
              </a:r>
              <a:endParaRPr lang="en-US" sz="5400">
                <a:solidFill>
                  <a:schemeClr val="tx2"/>
                </a:solidFill>
                <a:latin typeface="Arial" charset="0"/>
                <a:cs typeface="Arial" charset="0"/>
              </a:endParaRPr>
            </a:p>
          </p:txBody>
        </p:sp>
        <p:sp>
          <p:nvSpPr>
            <p:cNvPr id="2225186" name="Oval 34"/>
            <p:cNvSpPr>
              <a:spLocks noChangeArrowheads="1"/>
            </p:cNvSpPr>
            <p:nvPr/>
          </p:nvSpPr>
          <p:spPr bwMode="auto">
            <a:xfrm>
              <a:off x="3504" y="2736"/>
              <a:ext cx="2256" cy="1584"/>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25187" name="Group 35"/>
          <p:cNvGrpSpPr>
            <a:grpSpLocks/>
          </p:cNvGrpSpPr>
          <p:nvPr/>
        </p:nvGrpSpPr>
        <p:grpSpPr bwMode="auto">
          <a:xfrm>
            <a:off x="0" y="4648200"/>
            <a:ext cx="3962400" cy="2362200"/>
            <a:chOff x="0" y="2928"/>
            <a:chExt cx="2496" cy="1488"/>
          </a:xfrm>
        </p:grpSpPr>
        <p:sp>
          <p:nvSpPr>
            <p:cNvPr id="2225188" name="Oval 36"/>
            <p:cNvSpPr>
              <a:spLocks noChangeArrowheads="1"/>
            </p:cNvSpPr>
            <p:nvPr/>
          </p:nvSpPr>
          <p:spPr bwMode="auto">
            <a:xfrm>
              <a:off x="144" y="2928"/>
              <a:ext cx="2256" cy="1488"/>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25189" name="Rectangle 37"/>
            <p:cNvSpPr>
              <a:spLocks noChangeArrowheads="1"/>
            </p:cNvSpPr>
            <p:nvPr/>
          </p:nvSpPr>
          <p:spPr bwMode="auto">
            <a:xfrm>
              <a:off x="0" y="3504"/>
              <a:ext cx="2496" cy="480"/>
            </a:xfrm>
            <a:prstGeom prst="rect">
              <a:avLst/>
            </a:prstGeom>
            <a:noFill/>
            <a:ln>
              <a:noFill/>
            </a:ln>
            <a:effectLst>
              <a:outerShdw blurRad="63500" dist="3592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4800" b="1" i="1">
                  <a:solidFill>
                    <a:schemeClr val="bg1"/>
                  </a:solidFill>
                  <a:latin typeface="Arial" charset="0"/>
                  <a:cs typeface="Arial" charset="0"/>
                </a:rPr>
                <a:t>APPOINTS</a:t>
              </a:r>
              <a:endParaRPr lang="en-US" sz="5400">
                <a:solidFill>
                  <a:schemeClr val="tx2"/>
                </a:solidFill>
                <a:latin typeface="Arial" charset="0"/>
                <a:cs typeface="Arial" charset="0"/>
              </a:endParaRPr>
            </a:p>
          </p:txBody>
        </p:sp>
      </p:grpSp>
      <p:sp>
        <p:nvSpPr>
          <p:cNvPr id="2225190" name="Rectangle 38"/>
          <p:cNvSpPr>
            <a:spLocks noGrp="1" noChangeArrowheads="1"/>
          </p:cNvSpPr>
          <p:nvPr>
            <p:ph type="title" idx="4294967295"/>
          </p:nvPr>
        </p:nvSpPr>
        <p:spPr>
          <a:xfrm>
            <a:off x="0" y="914400"/>
            <a:ext cx="2971800" cy="1143000"/>
          </a:xfrm>
          <a:effectLst>
            <a:outerShdw blurRad="63500" dist="35921" dir="2700000" algn="ctr" rotWithShape="0">
              <a:schemeClr val="tx1">
                <a:alpha val="74998"/>
              </a:schemeClr>
            </a:outerShdw>
          </a:effectLst>
        </p:spPr>
        <p:txBody>
          <a:bodyPr/>
          <a:lstStyle/>
          <a:p>
            <a:pPr eaLnBrk="1" hangingPunct="1">
              <a:defRPr/>
            </a:pPr>
            <a:r>
              <a:rPr lang="en-US" sz="3600" b="1" i="1" smtClean="0">
                <a:solidFill>
                  <a:schemeClr val="bg1"/>
                </a:solidFill>
              </a:rPr>
              <a:t>The Triune Involvement</a:t>
            </a:r>
            <a:endParaRPr lang="en-US" sz="400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225184"/>
                                        </p:tgtEl>
                                        <p:attrNameLst>
                                          <p:attrName>style.visibility</p:attrName>
                                        </p:attrNameLst>
                                      </p:cBhvr>
                                      <p:to>
                                        <p:strVal val="visible"/>
                                      </p:to>
                                    </p:set>
                                    <p:anim calcmode="lin" valueType="num">
                                      <p:cBhvr>
                                        <p:cTn id="7" dur="2000" fill="hold"/>
                                        <p:tgtEl>
                                          <p:spTgt spid="2225184"/>
                                        </p:tgtEl>
                                        <p:attrNameLst>
                                          <p:attrName>ppt_w</p:attrName>
                                        </p:attrNameLst>
                                      </p:cBhvr>
                                      <p:tavLst>
                                        <p:tav tm="0">
                                          <p:val>
                                            <p:strVal val="#ppt_w*0.70"/>
                                          </p:val>
                                        </p:tav>
                                        <p:tav tm="100000">
                                          <p:val>
                                            <p:strVal val="#ppt_w"/>
                                          </p:val>
                                        </p:tav>
                                      </p:tavLst>
                                    </p:anim>
                                    <p:anim calcmode="lin" valueType="num">
                                      <p:cBhvr>
                                        <p:cTn id="8" dur="2000" fill="hold"/>
                                        <p:tgtEl>
                                          <p:spTgt spid="2225184"/>
                                        </p:tgtEl>
                                        <p:attrNameLst>
                                          <p:attrName>ppt_h</p:attrName>
                                        </p:attrNameLst>
                                      </p:cBhvr>
                                      <p:tavLst>
                                        <p:tav tm="0">
                                          <p:val>
                                            <p:strVal val="#ppt_h"/>
                                          </p:val>
                                        </p:tav>
                                        <p:tav tm="100000">
                                          <p:val>
                                            <p:strVal val="#ppt_h"/>
                                          </p:val>
                                        </p:tav>
                                      </p:tavLst>
                                    </p:anim>
                                    <p:animEffect transition="in" filter="fade">
                                      <p:cBhvr>
                                        <p:cTn id="9" dur="2000"/>
                                        <p:tgtEl>
                                          <p:spTgt spid="2225184"/>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2225187"/>
                                        </p:tgtEl>
                                        <p:attrNameLst>
                                          <p:attrName>style.visibility</p:attrName>
                                        </p:attrNameLst>
                                      </p:cBhvr>
                                      <p:to>
                                        <p:strVal val="visible"/>
                                      </p:to>
                                    </p:set>
                                    <p:anim calcmode="lin" valueType="num">
                                      <p:cBhvr>
                                        <p:cTn id="13" dur="2000" fill="hold"/>
                                        <p:tgtEl>
                                          <p:spTgt spid="2225187"/>
                                        </p:tgtEl>
                                        <p:attrNameLst>
                                          <p:attrName>ppt_w</p:attrName>
                                        </p:attrNameLst>
                                      </p:cBhvr>
                                      <p:tavLst>
                                        <p:tav tm="0">
                                          <p:val>
                                            <p:strVal val="#ppt_w*0.70"/>
                                          </p:val>
                                        </p:tav>
                                        <p:tav tm="100000">
                                          <p:val>
                                            <p:strVal val="#ppt_w"/>
                                          </p:val>
                                        </p:tav>
                                      </p:tavLst>
                                    </p:anim>
                                    <p:anim calcmode="lin" valueType="num">
                                      <p:cBhvr>
                                        <p:cTn id="14" dur="2000" fill="hold"/>
                                        <p:tgtEl>
                                          <p:spTgt spid="2225187"/>
                                        </p:tgtEl>
                                        <p:attrNameLst>
                                          <p:attrName>ppt_h</p:attrName>
                                        </p:attrNameLst>
                                      </p:cBhvr>
                                      <p:tavLst>
                                        <p:tav tm="0">
                                          <p:val>
                                            <p:strVal val="#ppt_h"/>
                                          </p:val>
                                        </p:tav>
                                        <p:tav tm="100000">
                                          <p:val>
                                            <p:strVal val="#ppt_h"/>
                                          </p:val>
                                        </p:tav>
                                      </p:tavLst>
                                    </p:anim>
                                    <p:animEffect transition="in" filter="fade">
                                      <p:cBhvr>
                                        <p:cTn id="15" dur="2000"/>
                                        <p:tgtEl>
                                          <p:spTgt spid="2225187"/>
                                        </p:tgtEl>
                                      </p:cBhvr>
                                    </p:animEffect>
                                  </p:childTnLst>
                                </p:cTn>
                              </p:par>
                            </p:childTnLst>
                          </p:cTn>
                        </p:par>
                        <p:par>
                          <p:cTn id="16" fill="hold" nodeType="afterGroup">
                            <p:stCondLst>
                              <p:cond delay="4000"/>
                            </p:stCondLst>
                            <p:childTnLst>
                              <p:par>
                                <p:cTn id="17" presetID="55" presetClass="entr" presetSubtype="0" fill="hold" nodeType="afterEffect">
                                  <p:stCondLst>
                                    <p:cond delay="0"/>
                                  </p:stCondLst>
                                  <p:childTnLst>
                                    <p:set>
                                      <p:cBhvr>
                                        <p:cTn id="18" dur="1" fill="hold">
                                          <p:stCondLst>
                                            <p:cond delay="0"/>
                                          </p:stCondLst>
                                        </p:cTn>
                                        <p:tgtEl>
                                          <p:spTgt spid="2225181"/>
                                        </p:tgtEl>
                                        <p:attrNameLst>
                                          <p:attrName>style.visibility</p:attrName>
                                        </p:attrNameLst>
                                      </p:cBhvr>
                                      <p:to>
                                        <p:strVal val="visible"/>
                                      </p:to>
                                    </p:set>
                                    <p:anim calcmode="lin" valueType="num">
                                      <p:cBhvr>
                                        <p:cTn id="19" dur="2000" fill="hold"/>
                                        <p:tgtEl>
                                          <p:spTgt spid="2225181"/>
                                        </p:tgtEl>
                                        <p:attrNameLst>
                                          <p:attrName>ppt_w</p:attrName>
                                        </p:attrNameLst>
                                      </p:cBhvr>
                                      <p:tavLst>
                                        <p:tav tm="0">
                                          <p:val>
                                            <p:strVal val="#ppt_w*0.70"/>
                                          </p:val>
                                        </p:tav>
                                        <p:tav tm="100000">
                                          <p:val>
                                            <p:strVal val="#ppt_w"/>
                                          </p:val>
                                        </p:tav>
                                      </p:tavLst>
                                    </p:anim>
                                    <p:anim calcmode="lin" valueType="num">
                                      <p:cBhvr>
                                        <p:cTn id="20" dur="2000" fill="hold"/>
                                        <p:tgtEl>
                                          <p:spTgt spid="2225181"/>
                                        </p:tgtEl>
                                        <p:attrNameLst>
                                          <p:attrName>ppt_h</p:attrName>
                                        </p:attrNameLst>
                                      </p:cBhvr>
                                      <p:tavLst>
                                        <p:tav tm="0">
                                          <p:val>
                                            <p:strVal val="#ppt_h"/>
                                          </p:val>
                                        </p:tav>
                                        <p:tav tm="100000">
                                          <p:val>
                                            <p:strVal val="#ppt_h"/>
                                          </p:val>
                                        </p:tav>
                                      </p:tavLst>
                                    </p:anim>
                                    <p:animEffect transition="in" filter="fade">
                                      <p:cBhvr>
                                        <p:cTn id="21" dur="2000"/>
                                        <p:tgtEl>
                                          <p:spTgt spid="2225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7458" name="Picture 3" descr="azusamission-thum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04813"/>
            <a:ext cx="9123363"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Rectangle 2"/>
          <p:cNvSpPr>
            <a:spLocks noGrp="1" noChangeArrowheads="1"/>
          </p:cNvSpPr>
          <p:nvPr>
            <p:ph type="title" idx="4294967295"/>
          </p:nvPr>
        </p:nvSpPr>
        <p:spPr>
          <a:xfrm>
            <a:off x="0" y="0"/>
            <a:ext cx="9144000" cy="908050"/>
          </a:xfrm>
          <a:solidFill>
            <a:schemeClr val="tx1"/>
          </a:solidFill>
        </p:spPr>
        <p:txBody>
          <a:bodyPr/>
          <a:lstStyle/>
          <a:p>
            <a:pPr eaLnBrk="1" hangingPunct="1"/>
            <a:r>
              <a:rPr lang="en-US" b="1">
                <a:solidFill>
                  <a:schemeClr val="bg1"/>
                </a:solidFill>
                <a:latin typeface="Arial" charset="0"/>
                <a:ea typeface="ＭＳ Ｐゴシック" charset="0"/>
                <a:cs typeface="ＭＳ Ｐゴシック" charset="0"/>
              </a:rPr>
              <a:t>Pentecostal - 1901</a:t>
            </a:r>
            <a:endParaRPr lang="en-US" sz="1800" b="1">
              <a:solidFill>
                <a:schemeClr val="bg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1371600" y="152400"/>
            <a:ext cx="7772400" cy="1447800"/>
          </a:xfrm>
          <a:noFill/>
        </p:spPr>
        <p:txBody>
          <a:bodyPr/>
          <a:lstStyle/>
          <a:p>
            <a:pPr eaLnBrk="1" hangingPunct="1"/>
            <a:r>
              <a:rPr lang="en-US" sz="4800" b="1">
                <a:solidFill>
                  <a:srgbClr val="FFFFFF"/>
                </a:solidFill>
                <a:latin typeface="Arial" charset="0"/>
                <a:ea typeface="ヒラギノ角ゴ Pro W3" charset="0"/>
                <a:cs typeface="Arial" charset="0"/>
              </a:rPr>
              <a:t>The Trinity</a:t>
            </a:r>
            <a:endParaRPr lang="en-US" sz="5400">
              <a:solidFill>
                <a:schemeClr val="bg1"/>
              </a:solidFill>
              <a:latin typeface="Arial" charset="0"/>
              <a:ea typeface="ヒラギノ角ゴ Pro W3" charset="0"/>
              <a:cs typeface="Arial" charset="0"/>
            </a:endParaRPr>
          </a:p>
        </p:txBody>
      </p:sp>
      <p:sp>
        <p:nvSpPr>
          <p:cNvPr id="182276" name="Text Box 4"/>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2400">
                <a:solidFill>
                  <a:schemeClr val="tx1"/>
                </a:solidFill>
                <a:latin typeface="Sand" charset="0"/>
                <a:ea typeface="ＭＳ Ｐゴシック" charset="0"/>
                <a:cs typeface="Arial" charset="0"/>
              </a:defRPr>
            </a:lvl1pPr>
            <a:lvl2pPr marL="37931725" indent="-37474525" eaLnBrk="0" hangingPunct="0">
              <a:defRPr sz="2400">
                <a:solidFill>
                  <a:schemeClr val="tx1"/>
                </a:solidFill>
                <a:latin typeface="Sand" charset="0"/>
                <a:ea typeface="Arial" charset="0"/>
                <a:cs typeface="Arial" charset="0"/>
              </a:defRPr>
            </a:lvl2pPr>
            <a:lvl3pPr eaLnBrk="0" hangingPunct="0">
              <a:defRPr sz="2400">
                <a:solidFill>
                  <a:schemeClr val="tx1"/>
                </a:solidFill>
                <a:latin typeface="Sand" charset="0"/>
                <a:ea typeface="Arial" charset="0"/>
                <a:cs typeface="Arial" charset="0"/>
              </a:defRPr>
            </a:lvl3pPr>
            <a:lvl4pPr eaLnBrk="0" hangingPunct="0">
              <a:defRPr sz="2400">
                <a:solidFill>
                  <a:schemeClr val="tx1"/>
                </a:solidFill>
                <a:latin typeface="Sand" charset="0"/>
                <a:ea typeface="Arial" charset="0"/>
                <a:cs typeface="Arial" charset="0"/>
              </a:defRPr>
            </a:lvl4pPr>
            <a:lvl5pPr eaLnBrk="0" hangingPunct="0">
              <a:defRPr sz="2400">
                <a:solidFill>
                  <a:schemeClr val="tx1"/>
                </a:solidFill>
                <a:latin typeface="Sand" charset="0"/>
                <a:ea typeface="Arial" charset="0"/>
                <a:cs typeface="Arial" charset="0"/>
              </a:defRPr>
            </a:lvl5pPr>
            <a:lvl6pPr marL="457200" eaLnBrk="0" fontAlgn="base" hangingPunct="0">
              <a:spcBef>
                <a:spcPct val="0"/>
              </a:spcBef>
              <a:spcAft>
                <a:spcPct val="0"/>
              </a:spcAft>
              <a:defRPr sz="2400">
                <a:solidFill>
                  <a:schemeClr val="tx1"/>
                </a:solidFill>
                <a:latin typeface="Sand" charset="0"/>
                <a:ea typeface="Arial" charset="0"/>
                <a:cs typeface="Arial" charset="0"/>
              </a:defRPr>
            </a:lvl6pPr>
            <a:lvl7pPr marL="914400" eaLnBrk="0" fontAlgn="base" hangingPunct="0">
              <a:spcBef>
                <a:spcPct val="0"/>
              </a:spcBef>
              <a:spcAft>
                <a:spcPct val="0"/>
              </a:spcAft>
              <a:defRPr sz="2400">
                <a:solidFill>
                  <a:schemeClr val="tx1"/>
                </a:solidFill>
                <a:latin typeface="Sand" charset="0"/>
                <a:ea typeface="Arial" charset="0"/>
                <a:cs typeface="Arial" charset="0"/>
              </a:defRPr>
            </a:lvl7pPr>
            <a:lvl8pPr marL="1371600" eaLnBrk="0" fontAlgn="base" hangingPunct="0">
              <a:spcBef>
                <a:spcPct val="0"/>
              </a:spcBef>
              <a:spcAft>
                <a:spcPct val="0"/>
              </a:spcAft>
              <a:defRPr sz="2400">
                <a:solidFill>
                  <a:schemeClr val="tx1"/>
                </a:solidFill>
                <a:latin typeface="Sand" charset="0"/>
                <a:ea typeface="Arial" charset="0"/>
                <a:cs typeface="Arial" charset="0"/>
              </a:defRPr>
            </a:lvl8pPr>
            <a:lvl9pPr marL="1828800" eaLnBrk="0" fontAlgn="base" hangingPunct="0">
              <a:spcBef>
                <a:spcPct val="0"/>
              </a:spcBef>
              <a:spcAft>
                <a:spcPct val="0"/>
              </a:spcAft>
              <a:defRPr sz="2400">
                <a:solidFill>
                  <a:schemeClr val="tx1"/>
                </a:solidFill>
                <a:latin typeface="Sand" charset="0"/>
                <a:ea typeface="Arial" charset="0"/>
                <a:cs typeface="Arial" charset="0"/>
              </a:defRPr>
            </a:lvl9pPr>
          </a:lstStyle>
          <a:p>
            <a:pPr eaLnBrk="1" hangingPunct="1">
              <a:defRPr/>
            </a:pPr>
            <a:r>
              <a:rPr lang="en-US" b="1" smtClean="0">
                <a:solidFill>
                  <a:srgbClr val="FFCC99"/>
                </a:solidFill>
                <a:latin typeface="Arial"/>
                <a:cs typeface="Arial"/>
              </a:rPr>
              <a:t>2</a:t>
            </a:r>
            <a:endParaRPr lang="en-US" b="1" i="1" smtClean="0">
              <a:solidFill>
                <a:srgbClr val="FFCC99"/>
              </a:solidFill>
              <a:latin typeface="Arial"/>
              <a:cs typeface="Arial"/>
            </a:endParaRPr>
          </a:p>
        </p:txBody>
      </p:sp>
      <p:sp>
        <p:nvSpPr>
          <p:cNvPr id="2" name="Rectangle 1"/>
          <p:cNvSpPr/>
          <p:nvPr/>
        </p:nvSpPr>
        <p:spPr>
          <a:xfrm>
            <a:off x="1908175" y="1989138"/>
            <a:ext cx="7056438" cy="4400550"/>
          </a:xfrm>
          <a:prstGeom prst="rect">
            <a:avLst/>
          </a:prstGeom>
        </p:spPr>
        <p:txBody>
          <a:bodyPr>
            <a:spAutoFit/>
          </a:bodyPr>
          <a:lstStyle/>
          <a:p>
            <a:pPr algn="l" eaLnBrk="1" hangingPunct="1">
              <a:defRPr/>
            </a:pPr>
            <a:r>
              <a:rPr lang="en-US" sz="2400" b="1" i="1" u="sng" dirty="0">
                <a:solidFill>
                  <a:srgbClr val="000000"/>
                </a:solidFill>
                <a:latin typeface="Sand" charset="0"/>
              </a:rPr>
              <a:t>The Involvement of the Whole Trinity (vv. 4-6):</a:t>
            </a:r>
          </a:p>
          <a:p>
            <a:pPr algn="l" eaLnBrk="1" hangingPunct="1">
              <a:defRPr/>
            </a:pPr>
            <a:r>
              <a:rPr lang="en-US" sz="2400" b="1" dirty="0">
                <a:solidFill>
                  <a:srgbClr val="000000"/>
                </a:solidFill>
                <a:latin typeface="Sand" charset="0"/>
              </a:rPr>
              <a:t>	</a:t>
            </a:r>
          </a:p>
          <a:p>
            <a:pPr marL="182563" indent="-182563" algn="l" eaLnBrk="1" hangingPunct="1">
              <a:buFont typeface="Arial"/>
              <a:buChar char="•"/>
              <a:defRPr/>
            </a:pPr>
            <a:r>
              <a:rPr lang="en-US" sz="2400" b="1" dirty="0">
                <a:solidFill>
                  <a:srgbClr val="000000"/>
                </a:solidFill>
                <a:latin typeface="Sand" charset="0"/>
              </a:rPr>
              <a:t>God the </a:t>
            </a:r>
            <a:r>
              <a:rPr lang="en-US" sz="2400" b="1" dirty="0">
                <a:solidFill>
                  <a:srgbClr val="0000FF"/>
                </a:solidFill>
                <a:latin typeface="Sand" charset="0"/>
              </a:rPr>
              <a:t>Spirit</a:t>
            </a:r>
            <a:r>
              <a:rPr lang="en-US" sz="2400" b="1" dirty="0">
                <a:solidFill>
                  <a:srgbClr val="000000"/>
                </a:solidFill>
                <a:latin typeface="Sand" charset="0"/>
              </a:rPr>
              <a:t> gives (</a:t>
            </a:r>
            <a:r>
              <a:rPr lang="en-US" sz="2400" b="1" dirty="0">
                <a:solidFill>
                  <a:srgbClr val="0000FF"/>
                </a:solidFill>
                <a:latin typeface="Sand" charset="0"/>
              </a:rPr>
              <a:t>distributes</a:t>
            </a:r>
            <a:r>
              <a:rPr lang="en-US" sz="2400" b="1" dirty="0">
                <a:solidFill>
                  <a:srgbClr val="000000"/>
                </a:solidFill>
                <a:latin typeface="Sand" charset="0"/>
              </a:rPr>
              <a:t>) the spiritual gifts (v. </a:t>
            </a:r>
            <a:r>
              <a:rPr lang="en-US" sz="2400" b="1" dirty="0">
                <a:solidFill>
                  <a:srgbClr val="0000FF"/>
                </a:solidFill>
                <a:latin typeface="Sand" charset="0"/>
              </a:rPr>
              <a:t>4</a:t>
            </a:r>
            <a:r>
              <a:rPr lang="en-US" sz="2400" b="1" dirty="0">
                <a:solidFill>
                  <a:srgbClr val="000000"/>
                </a:solidFill>
                <a:latin typeface="Sand" charset="0"/>
              </a:rPr>
              <a:t>)</a:t>
            </a:r>
          </a:p>
          <a:p>
            <a:pPr marL="182563" indent="-182563" algn="l" eaLnBrk="1" hangingPunct="1">
              <a:defRPr/>
            </a:pPr>
            <a:r>
              <a:rPr lang="en-US" sz="2400" b="1" dirty="0">
                <a:solidFill>
                  <a:srgbClr val="000000"/>
                </a:solidFill>
                <a:latin typeface="Sand" charset="0"/>
              </a:rPr>
              <a:t>	</a:t>
            </a:r>
          </a:p>
          <a:p>
            <a:pPr marL="182563" indent="-182563" algn="l" eaLnBrk="1" hangingPunct="1">
              <a:buFont typeface="Arial"/>
              <a:buChar char="•"/>
              <a:defRPr/>
            </a:pPr>
            <a:r>
              <a:rPr lang="en-US" sz="2400" b="1" dirty="0">
                <a:solidFill>
                  <a:srgbClr val="000000"/>
                </a:solidFill>
                <a:latin typeface="Sand" charset="0"/>
              </a:rPr>
              <a:t>God the </a:t>
            </a:r>
            <a:r>
              <a:rPr lang="en-US" sz="2400" b="1" dirty="0">
                <a:solidFill>
                  <a:srgbClr val="0000FF"/>
                </a:solidFill>
                <a:latin typeface="Sand" charset="0"/>
              </a:rPr>
              <a:t>Son</a:t>
            </a:r>
            <a:r>
              <a:rPr lang="en-US" sz="2400" b="1" dirty="0">
                <a:solidFill>
                  <a:srgbClr val="000000"/>
                </a:solidFill>
                <a:latin typeface="Sand" charset="0"/>
              </a:rPr>
              <a:t> assigns the </a:t>
            </a:r>
            <a:r>
              <a:rPr lang="en-US" sz="2400" b="1" dirty="0">
                <a:solidFill>
                  <a:srgbClr val="0000FF"/>
                </a:solidFill>
                <a:latin typeface="Sand" charset="0"/>
              </a:rPr>
              <a:t>place</a:t>
            </a:r>
            <a:r>
              <a:rPr lang="en-US" sz="2400" b="1" dirty="0">
                <a:solidFill>
                  <a:srgbClr val="000000"/>
                </a:solidFill>
                <a:latin typeface="Sand" charset="0"/>
              </a:rPr>
              <a:t> of the ministry of the gifts (v. </a:t>
            </a:r>
            <a:r>
              <a:rPr lang="en-US" sz="2400" b="1" dirty="0">
                <a:solidFill>
                  <a:srgbClr val="0000FF"/>
                </a:solidFill>
                <a:latin typeface="Sand" charset="0"/>
              </a:rPr>
              <a:t>5</a:t>
            </a:r>
            <a:r>
              <a:rPr lang="en-US" sz="2400" b="1" dirty="0">
                <a:solidFill>
                  <a:srgbClr val="000000"/>
                </a:solidFill>
                <a:latin typeface="Sand" charset="0"/>
              </a:rPr>
              <a:t>)</a:t>
            </a:r>
          </a:p>
          <a:p>
            <a:pPr marL="182563" indent="-182563" algn="l" eaLnBrk="1" hangingPunct="1">
              <a:defRPr/>
            </a:pPr>
            <a:r>
              <a:rPr lang="en-US" sz="2400" b="1" dirty="0">
                <a:solidFill>
                  <a:srgbClr val="000000"/>
                </a:solidFill>
                <a:latin typeface="Sand" charset="0"/>
              </a:rPr>
              <a:t>	</a:t>
            </a:r>
          </a:p>
          <a:p>
            <a:pPr marL="182563" indent="-182563" algn="l" eaLnBrk="1" hangingPunct="1">
              <a:buFont typeface="Arial"/>
              <a:buChar char="•"/>
              <a:defRPr/>
            </a:pPr>
            <a:r>
              <a:rPr lang="en-US" sz="2400" b="1" dirty="0">
                <a:solidFill>
                  <a:srgbClr val="000000"/>
                </a:solidFill>
                <a:latin typeface="Sand" charset="0"/>
              </a:rPr>
              <a:t>God the </a:t>
            </a:r>
            <a:r>
              <a:rPr lang="en-US" sz="2400" b="1" dirty="0">
                <a:solidFill>
                  <a:srgbClr val="0000FF"/>
                </a:solidFill>
                <a:latin typeface="Sand" charset="0"/>
              </a:rPr>
              <a:t>Father</a:t>
            </a:r>
            <a:r>
              <a:rPr lang="en-US" sz="2400" b="1" dirty="0">
                <a:solidFill>
                  <a:srgbClr val="000000"/>
                </a:solidFill>
                <a:latin typeface="Sand" charset="0"/>
              </a:rPr>
              <a:t> gives the </a:t>
            </a:r>
            <a:r>
              <a:rPr lang="en-US" sz="2400" b="1" dirty="0">
                <a:solidFill>
                  <a:srgbClr val="0000FF"/>
                </a:solidFill>
                <a:latin typeface="Sand" charset="0"/>
              </a:rPr>
              <a:t>energy</a:t>
            </a:r>
            <a:r>
              <a:rPr lang="en-US" sz="2400" b="1" dirty="0">
                <a:solidFill>
                  <a:srgbClr val="000000"/>
                </a:solidFill>
                <a:latin typeface="Sand" charset="0"/>
              </a:rPr>
              <a:t> operative through the gifts in the place of ministry (v. </a:t>
            </a:r>
            <a:r>
              <a:rPr lang="en-US" sz="2400" b="1" dirty="0">
                <a:solidFill>
                  <a:srgbClr val="0000FF"/>
                </a:solidFill>
                <a:latin typeface="Sand" charset="0"/>
              </a:rPr>
              <a:t>6</a:t>
            </a:r>
            <a:r>
              <a:rPr lang="en-US" sz="2400" b="1" dirty="0">
                <a:solidFill>
                  <a:srgbClr val="000000"/>
                </a:solidFill>
                <a:latin typeface="Sand" charset="0"/>
              </a:rPr>
              <a:t>)</a:t>
            </a:r>
          </a:p>
          <a:p>
            <a:pPr algn="l" eaLnBrk="1" hangingPunct="1">
              <a:defRPr/>
            </a:pPr>
            <a:endParaRPr lang="en-US" sz="2400" b="1" dirty="0">
              <a:solidFill>
                <a:srgbClr val="000000"/>
              </a:solidFill>
              <a:latin typeface="Sand" charset="0"/>
            </a:endParaRPr>
          </a:p>
          <a:p>
            <a:pPr algn="r" eaLnBrk="1" hangingPunct="1">
              <a:defRPr/>
            </a:pPr>
            <a:r>
              <a:rPr lang="en-US" b="1" dirty="0">
                <a:solidFill>
                  <a:srgbClr val="000000"/>
                </a:solidFill>
                <a:latin typeface="Sand" charset="0"/>
              </a:rPr>
              <a:t>(</a:t>
            </a:r>
            <a:r>
              <a:rPr lang="en-US" b="1" dirty="0" err="1">
                <a:solidFill>
                  <a:srgbClr val="000000"/>
                </a:solidFill>
                <a:latin typeface="Sand" charset="0"/>
              </a:rPr>
              <a:t>Radmacher</a:t>
            </a:r>
            <a:r>
              <a:rPr lang="en-US" b="1" dirty="0">
                <a:solidFill>
                  <a:srgbClr val="000000"/>
                </a:solidFill>
                <a:latin typeface="Sand" charset="0"/>
              </a:rPr>
              <a:t>, "Spiritual Gifts" tape, Campus Crusade for Christ)</a:t>
            </a:r>
            <a:endParaRPr lang="en-US" sz="2400" b="1" dirty="0">
              <a:solidFill>
                <a:srgbClr val="000000"/>
              </a:solidFill>
              <a:latin typeface="Sand" charset="0"/>
            </a:endParaRPr>
          </a:p>
        </p:txBody>
      </p:sp>
      <p:pic>
        <p:nvPicPr>
          <p:cNvPr id="238596"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1749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8"/>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p>
        </p:txBody>
      </p:sp>
      <p:pic>
        <p:nvPicPr>
          <p:cNvPr id="240642" name="Picture 7" descr="spiritual_gif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459422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ectangle 2"/>
          <p:cNvSpPr>
            <a:spLocks noChangeArrowheads="1"/>
          </p:cNvSpPr>
          <p:nvPr/>
        </p:nvSpPr>
        <p:spPr bwMode="auto">
          <a:xfrm>
            <a:off x="0" y="0"/>
            <a:ext cx="9144000" cy="2362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chemeClr val="accent2"/>
                </a:solidFill>
                <a:latin typeface="Arial" charset="0"/>
              </a:rPr>
              <a:t>13</a:t>
            </a:r>
          </a:p>
        </p:txBody>
      </p:sp>
      <p:sp>
        <p:nvSpPr>
          <p:cNvPr id="409604" name="Rectangle 4"/>
          <p:cNvSpPr>
            <a:spLocks noGrp="1" noChangeArrowheads="1"/>
          </p:cNvSpPr>
          <p:nvPr>
            <p:ph type="ctrTitle"/>
          </p:nvPr>
        </p:nvSpPr>
        <p:spPr>
          <a:xfrm>
            <a:off x="152400" y="-217488"/>
            <a:ext cx="8839200" cy="2133601"/>
          </a:xfrm>
        </p:spPr>
        <p:txBody>
          <a:bodyPr/>
          <a:lstStyle/>
          <a:p>
            <a:pPr eaLnBrk="1" hangingPunct="1">
              <a:defRPr/>
            </a:pPr>
            <a:r>
              <a:rPr lang="en-US" sz="4800" b="1">
                <a:solidFill>
                  <a:schemeClr val="bg1"/>
                </a:solidFill>
                <a:latin typeface="Arial" charset="0"/>
                <a:ea typeface="ＭＳ Ｐゴシック" charset="0"/>
              </a:rPr>
              <a:t>Some Dangers of </a:t>
            </a:r>
            <a:br>
              <a:rPr lang="en-US" sz="4800" b="1">
                <a:solidFill>
                  <a:schemeClr val="bg1"/>
                </a:solidFill>
                <a:latin typeface="Arial" charset="0"/>
                <a:ea typeface="ＭＳ Ｐゴシック" charset="0"/>
              </a:rPr>
            </a:br>
            <a:r>
              <a:rPr lang="en-US" sz="4800" b="1">
                <a:solidFill>
                  <a:schemeClr val="bg1"/>
                </a:solidFill>
                <a:latin typeface="Arial" charset="0"/>
                <a:ea typeface="ＭＳ Ｐゴシック" charset="0"/>
              </a:rPr>
              <a:t>Studying Spiritual Gifts</a:t>
            </a:r>
            <a:endParaRPr lang="en-US" sz="8000" b="1">
              <a:solidFill>
                <a:schemeClr val="bg1"/>
              </a:solidFill>
              <a:latin typeface="Arial" charset="0"/>
              <a:ea typeface="ＭＳ Ｐゴシック" charset="0"/>
            </a:endParaRPr>
          </a:p>
        </p:txBody>
      </p:sp>
      <p:pic>
        <p:nvPicPr>
          <p:cNvPr id="409605" name="Picture 5" descr="Dangersocke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7975" y="2514600"/>
            <a:ext cx="5026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o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8" name="Rectangle 2"/>
          <p:cNvSpPr txBox="1">
            <a:spLocks noChangeArrowheads="1"/>
          </p:cNvSpPr>
          <p:nvPr/>
        </p:nvSpPr>
        <p:spPr bwMode="auto">
          <a:xfrm>
            <a:off x="0" y="4365625"/>
            <a:ext cx="457200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4000" b="1">
                <a:solidFill>
                  <a:srgbClr val="000000"/>
                </a:solidFill>
                <a:latin typeface="Times" charset="0"/>
                <a:cs typeface="Times" charset="0"/>
              </a:rPr>
              <a:t>SPIRITUAL GIFTS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0960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09605"/>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p:bldP spid="40960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2400">
              <a:solidFill>
                <a:srgbClr val="F8F8F8"/>
              </a:solidFill>
              <a:latin typeface="Arial" charset="0"/>
            </a:endParaRPr>
          </a:p>
        </p:txBody>
      </p:sp>
      <p:sp>
        <p:nvSpPr>
          <p:cNvPr id="24269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rgbClr val="006600"/>
                </a:solidFill>
                <a:latin typeface="Arial" charset="0"/>
              </a:rPr>
              <a:t>13</a:t>
            </a:r>
          </a:p>
        </p:txBody>
      </p:sp>
      <p:sp>
        <p:nvSpPr>
          <p:cNvPr id="24269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8822" name="Text Box 6"/>
          <p:cNvSpPr txBox="1">
            <a:spLocks noChangeArrowheads="1"/>
          </p:cNvSpPr>
          <p:nvPr/>
        </p:nvSpPr>
        <p:spPr bwMode="auto">
          <a:xfrm>
            <a:off x="152400" y="16764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4000" b="1">
                <a:solidFill>
                  <a:srgbClr val="F8F8F8"/>
                </a:solidFill>
                <a:latin typeface="Arial" charset="0"/>
                <a:cs typeface="Arial" charset="0"/>
              </a:rPr>
              <a:t>1) Don't think </a:t>
            </a:r>
            <a:r>
              <a:rPr lang="en-US" sz="4000" b="1">
                <a:solidFill>
                  <a:srgbClr val="FFFF00"/>
                </a:solidFill>
                <a:latin typeface="Arial" charset="0"/>
                <a:cs typeface="Arial" charset="0"/>
              </a:rPr>
              <a:t>gifts</a:t>
            </a:r>
            <a:r>
              <a:rPr lang="en-US" sz="4000" b="1">
                <a:solidFill>
                  <a:srgbClr val="F8F8F8"/>
                </a:solidFill>
                <a:latin typeface="Arial" charset="0"/>
                <a:cs typeface="Arial" charset="0"/>
              </a:rPr>
              <a:t> are more important than </a:t>
            </a:r>
            <a:r>
              <a:rPr lang="en-US" sz="4000" b="1">
                <a:solidFill>
                  <a:srgbClr val="FFFF00"/>
                </a:solidFill>
                <a:latin typeface="Arial" charset="0"/>
                <a:cs typeface="Arial" charset="0"/>
              </a:rPr>
              <a:t>fruit</a:t>
            </a:r>
            <a:r>
              <a:rPr lang="en-US" sz="4000" b="1">
                <a:solidFill>
                  <a:srgbClr val="F8F8F8"/>
                </a:solidFill>
                <a:latin typeface="Arial" charset="0"/>
                <a:cs typeface="Arial" charset="0"/>
              </a:rPr>
              <a:t> of the Holy Spirit (Gal. 5:22-23) </a:t>
            </a:r>
          </a:p>
        </p:txBody>
      </p:sp>
      <p:pic>
        <p:nvPicPr>
          <p:cNvPr id="242693"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4738" name="Title 1"/>
          <p:cNvSpPr>
            <a:spLocks noGrp="1"/>
          </p:cNvSpPr>
          <p:nvPr>
            <p:ph type="title"/>
          </p:nvPr>
        </p:nvSpPr>
        <p:spPr>
          <a:xfrm>
            <a:off x="-36513" y="-26988"/>
            <a:ext cx="9251951" cy="936626"/>
          </a:xfrm>
          <a:solidFill>
            <a:srgbClr val="333399"/>
          </a:solidFill>
        </p:spPr>
        <p:txBody>
          <a:bodyPr/>
          <a:lstStyle/>
          <a:p>
            <a:r>
              <a:rPr lang="en-US">
                <a:solidFill>
                  <a:srgbClr val="FFFFFF"/>
                </a:solidFill>
                <a:latin typeface="Apple Chancery" charset="0"/>
                <a:ea typeface="Osaka" charset="0"/>
                <a:cs typeface="Apple Chancery" charset="0"/>
              </a:rPr>
              <a:t>The Fruit of the Spirit (Gal. 5:22-23)</a:t>
            </a:r>
          </a:p>
        </p:txBody>
      </p:sp>
      <p:pic>
        <p:nvPicPr>
          <p:cNvPr id="244739" name="Picture 2" descr="fruit of Spiri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1158875"/>
            <a:ext cx="9174163"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Text Box 123"/>
          <p:cNvSpPr txBox="1">
            <a:spLocks noChangeArrowheads="1"/>
          </p:cNvSpPr>
          <p:nvPr/>
        </p:nvSpPr>
        <p:spPr bwMode="auto">
          <a:xfrm>
            <a:off x="8101013" y="-747713"/>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r"/>
            <a:r>
              <a:rPr lang="en-US" sz="2400" b="1">
                <a:solidFill>
                  <a:srgbClr val="FFFFFF"/>
                </a:solidFill>
                <a:latin typeface="Arial" charset="0"/>
              </a:rPr>
              <a:t>xliii</a:t>
            </a:r>
            <a:endParaRPr lang="en-US" sz="2400">
              <a:solidFill>
                <a:srgbClr val="FFFFFF"/>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2400">
              <a:solidFill>
                <a:srgbClr val="F8F8F8"/>
              </a:solidFill>
              <a:latin typeface="Arial" charset="0"/>
            </a:endParaRPr>
          </a:p>
        </p:txBody>
      </p:sp>
      <p:sp>
        <p:nvSpPr>
          <p:cNvPr id="245762"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rgbClr val="006600"/>
                </a:solidFill>
                <a:latin typeface="Arial" charset="0"/>
              </a:rPr>
              <a:t>13</a:t>
            </a:r>
          </a:p>
        </p:txBody>
      </p:sp>
      <p:sp>
        <p:nvSpPr>
          <p:cNvPr id="245763"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245764" name="Text Box 6"/>
          <p:cNvSpPr txBox="1">
            <a:spLocks noChangeArrowheads="1"/>
          </p:cNvSpPr>
          <p:nvPr/>
        </p:nvSpPr>
        <p:spPr bwMode="auto">
          <a:xfrm>
            <a:off x="152400" y="16764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algn="l" eaLnBrk="1" hangingPunct="1"/>
            <a:r>
              <a:rPr lang="en-US" sz="4000" b="1">
                <a:solidFill>
                  <a:srgbClr val="F8F8F8"/>
                </a:solidFill>
                <a:latin typeface="Arial" charset="0"/>
                <a:cs typeface="Arial" charset="0"/>
              </a:rPr>
              <a:t>1) Don't think </a:t>
            </a:r>
            <a:r>
              <a:rPr lang="en-US" sz="4000" b="1">
                <a:solidFill>
                  <a:srgbClr val="FFFF00"/>
                </a:solidFill>
                <a:latin typeface="Arial" charset="0"/>
                <a:cs typeface="Arial" charset="0"/>
              </a:rPr>
              <a:t>gifts</a:t>
            </a:r>
            <a:r>
              <a:rPr lang="en-US" sz="4000" b="1">
                <a:solidFill>
                  <a:srgbClr val="F8F8F8"/>
                </a:solidFill>
                <a:latin typeface="Arial" charset="0"/>
                <a:cs typeface="Arial" charset="0"/>
              </a:rPr>
              <a:t> are more important than </a:t>
            </a:r>
            <a:r>
              <a:rPr lang="en-US" sz="4000" b="1">
                <a:solidFill>
                  <a:srgbClr val="FFFF00"/>
                </a:solidFill>
                <a:latin typeface="Arial" charset="0"/>
                <a:cs typeface="Arial" charset="0"/>
              </a:rPr>
              <a:t>fruit</a:t>
            </a:r>
            <a:r>
              <a:rPr lang="en-US" sz="4000" b="1">
                <a:solidFill>
                  <a:srgbClr val="F8F8F8"/>
                </a:solidFill>
                <a:latin typeface="Arial" charset="0"/>
                <a:cs typeface="Arial" charset="0"/>
              </a:rPr>
              <a:t> of the Holy Spirit (Gal. 5:22-23) </a:t>
            </a:r>
          </a:p>
        </p:txBody>
      </p:sp>
      <p:sp>
        <p:nvSpPr>
          <p:cNvPr id="418825" name="Text Box 9"/>
          <p:cNvSpPr txBox="1">
            <a:spLocks noChangeArrowheads="1"/>
          </p:cNvSpPr>
          <p:nvPr/>
        </p:nvSpPr>
        <p:spPr bwMode="auto">
          <a:xfrm>
            <a:off x="611188" y="3754438"/>
            <a:ext cx="8304212" cy="2554287"/>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buFont typeface="Arial" charset="0"/>
              <a:buChar char="•"/>
              <a:defRPr/>
            </a:pPr>
            <a:r>
              <a:rPr lang="en-US" altLang="ja-JP" sz="4000" b="1" dirty="0" smtClean="0">
                <a:solidFill>
                  <a:srgbClr val="F8F8F8"/>
                </a:solidFill>
                <a:effectLst>
                  <a:outerShdw blurRad="38100" dist="38100" dir="2700000" algn="tl">
                    <a:srgbClr val="000000">
                      <a:alpha val="43137"/>
                    </a:srgbClr>
                  </a:outerShdw>
                </a:effectLst>
                <a:cs typeface="Arial" charset="0"/>
              </a:rPr>
              <a:t>"</a:t>
            </a:r>
            <a:r>
              <a:rPr lang="en-US" sz="4000" b="1" dirty="0" smtClean="0">
                <a:solidFill>
                  <a:srgbClr val="F8F8F8"/>
                </a:solidFill>
                <a:effectLst>
                  <a:outerShdw blurRad="38100" dist="38100" dir="2700000" algn="tl">
                    <a:srgbClr val="000000">
                      <a:alpha val="43137"/>
                    </a:srgbClr>
                  </a:outerShdw>
                </a:effectLst>
                <a:cs typeface="Arial" charset="0"/>
              </a:rPr>
              <a:t>Doing</a:t>
            </a:r>
            <a:r>
              <a:rPr lang="en-US" altLang="ja-JP" sz="4000" b="1" dirty="0" smtClean="0">
                <a:solidFill>
                  <a:srgbClr val="F8F8F8"/>
                </a:solidFill>
                <a:effectLst>
                  <a:outerShdw blurRad="38100" dist="38100" dir="2700000" algn="tl">
                    <a:srgbClr val="000000">
                      <a:alpha val="43137"/>
                    </a:srgbClr>
                  </a:outerShdw>
                </a:effectLst>
                <a:cs typeface="Arial" charset="0"/>
              </a:rPr>
              <a:t>"</a:t>
            </a:r>
            <a:r>
              <a:rPr lang="en-US" sz="4000" b="1" dirty="0" smtClean="0">
                <a:solidFill>
                  <a:srgbClr val="F8F8F8"/>
                </a:solidFill>
                <a:effectLst>
                  <a:outerShdw blurRad="38100" dist="38100" dir="2700000" algn="tl">
                    <a:srgbClr val="000000">
                      <a:alpha val="43137"/>
                    </a:srgbClr>
                  </a:outerShdw>
                </a:effectLst>
                <a:cs typeface="Arial" charset="0"/>
              </a:rPr>
              <a:t> shouldn't replace </a:t>
            </a:r>
            <a:r>
              <a:rPr lang="en-US" altLang="ja-JP" sz="4000" b="1" dirty="0" smtClean="0">
                <a:solidFill>
                  <a:srgbClr val="F8F8F8"/>
                </a:solidFill>
                <a:effectLst>
                  <a:outerShdw blurRad="38100" dist="38100" dir="2700000" algn="tl">
                    <a:srgbClr val="000000">
                      <a:alpha val="43137"/>
                    </a:srgbClr>
                  </a:outerShdw>
                </a:effectLst>
                <a:cs typeface="Arial" charset="0"/>
              </a:rPr>
              <a:t>"</a:t>
            </a:r>
            <a:r>
              <a:rPr lang="en-US" sz="4000" b="1" dirty="0" smtClean="0">
                <a:solidFill>
                  <a:srgbClr val="FFFF00"/>
                </a:solidFill>
                <a:effectLst>
                  <a:outerShdw blurRad="38100" dist="38100" dir="2700000" algn="tl">
                    <a:srgbClr val="000000">
                      <a:alpha val="43137"/>
                    </a:srgbClr>
                  </a:outerShdw>
                </a:effectLst>
                <a:cs typeface="Arial" charset="0"/>
              </a:rPr>
              <a:t>being</a:t>
            </a:r>
            <a:r>
              <a:rPr lang="en-US" altLang="ja-JP" sz="4000" b="1" dirty="0" smtClean="0">
                <a:solidFill>
                  <a:srgbClr val="F8F8F8"/>
                </a:solidFill>
                <a:effectLst>
                  <a:outerShdw blurRad="38100" dist="38100" dir="2700000" algn="tl">
                    <a:srgbClr val="000000">
                      <a:alpha val="43137"/>
                    </a:srgbClr>
                  </a:outerShdw>
                </a:effectLst>
                <a:cs typeface="Arial" charset="0"/>
              </a:rPr>
              <a:t>"</a:t>
            </a:r>
            <a:endParaRPr lang="en-US" sz="4000" b="1" dirty="0" smtClean="0">
              <a:solidFill>
                <a:srgbClr val="F8F8F8"/>
              </a:solidFill>
              <a:effectLst>
                <a:outerShdw blurRad="38100" dist="38100" dir="2700000" algn="tl">
                  <a:srgbClr val="000000">
                    <a:alpha val="43137"/>
                  </a:srgbClr>
                </a:outerShdw>
              </a:effectLst>
              <a:cs typeface="Arial" charset="0"/>
            </a:endParaRPr>
          </a:p>
          <a:p>
            <a:pPr algn="l" eaLnBrk="1" hangingPunct="1">
              <a:buFont typeface="Arial" charset="0"/>
              <a:buChar char="•"/>
              <a:defRPr/>
            </a:pPr>
            <a:r>
              <a:rPr lang="en-US" altLang="ja-JP" sz="4000" b="1" dirty="0" smtClean="0">
                <a:solidFill>
                  <a:srgbClr val="F8F8F8"/>
                </a:solidFill>
                <a:effectLst>
                  <a:outerShdw blurRad="38100" dist="38100" dir="2700000" algn="tl">
                    <a:srgbClr val="000000">
                      <a:alpha val="43137"/>
                    </a:srgbClr>
                  </a:outerShdw>
                </a:effectLst>
                <a:cs typeface="Arial" charset="0"/>
              </a:rPr>
              <a:t>"</a:t>
            </a:r>
            <a:r>
              <a:rPr lang="en-US" sz="4000" b="1" dirty="0" smtClean="0">
                <a:solidFill>
                  <a:srgbClr val="F8F8F8"/>
                </a:solidFill>
                <a:effectLst>
                  <a:outerShdw blurRad="38100" dist="38100" dir="2700000" algn="tl">
                    <a:srgbClr val="000000">
                      <a:alpha val="43137"/>
                    </a:srgbClr>
                  </a:outerShdw>
                </a:effectLst>
                <a:cs typeface="Arial" charset="0"/>
              </a:rPr>
              <a:t>Service</a:t>
            </a:r>
            <a:r>
              <a:rPr lang="en-US" altLang="ja-JP" sz="4000" b="1" dirty="0" smtClean="0">
                <a:solidFill>
                  <a:srgbClr val="F8F8F8"/>
                </a:solidFill>
                <a:effectLst>
                  <a:outerShdw blurRad="38100" dist="38100" dir="2700000" algn="tl">
                    <a:srgbClr val="000000">
                      <a:alpha val="43137"/>
                    </a:srgbClr>
                  </a:outerShdw>
                </a:effectLst>
                <a:cs typeface="Arial" charset="0"/>
              </a:rPr>
              <a:t>"</a:t>
            </a:r>
            <a:r>
              <a:rPr lang="en-US" sz="4000" b="1" dirty="0" smtClean="0">
                <a:solidFill>
                  <a:srgbClr val="F8F8F8"/>
                </a:solidFill>
                <a:effectLst>
                  <a:outerShdw blurRad="38100" dist="38100" dir="2700000" algn="tl">
                    <a:srgbClr val="000000">
                      <a:alpha val="43137"/>
                    </a:srgbClr>
                  </a:outerShdw>
                </a:effectLst>
                <a:cs typeface="Arial" charset="0"/>
              </a:rPr>
              <a:t> </a:t>
            </a:r>
            <a:r>
              <a:rPr lang="en-US" sz="4000" b="1" dirty="0">
                <a:solidFill>
                  <a:srgbClr val="F8F8F8"/>
                </a:solidFill>
                <a:effectLst>
                  <a:outerShdw blurRad="38100" dist="38100" dir="2700000" algn="tl">
                    <a:srgbClr val="000000">
                      <a:alpha val="43137"/>
                    </a:srgbClr>
                  </a:outerShdw>
                </a:effectLst>
                <a:cs typeface="Arial" charset="0"/>
              </a:rPr>
              <a:t> shouldn't </a:t>
            </a:r>
            <a:r>
              <a:rPr lang="en-US" sz="4000" b="1" dirty="0" smtClean="0">
                <a:solidFill>
                  <a:srgbClr val="F8F8F8"/>
                </a:solidFill>
                <a:effectLst>
                  <a:outerShdw blurRad="38100" dist="38100" dir="2700000" algn="tl">
                    <a:srgbClr val="000000">
                      <a:alpha val="43137"/>
                    </a:srgbClr>
                  </a:outerShdw>
                </a:effectLst>
                <a:cs typeface="Arial" charset="0"/>
              </a:rPr>
              <a:t>replace </a:t>
            </a:r>
            <a:r>
              <a:rPr lang="en-US" altLang="ja-JP" sz="4000" b="1" dirty="0" smtClean="0">
                <a:solidFill>
                  <a:srgbClr val="F8F8F8"/>
                </a:solidFill>
                <a:effectLst>
                  <a:outerShdw blurRad="38100" dist="38100" dir="2700000" algn="tl">
                    <a:srgbClr val="000000">
                      <a:alpha val="43137"/>
                    </a:srgbClr>
                  </a:outerShdw>
                </a:effectLst>
                <a:cs typeface="Arial" charset="0"/>
              </a:rPr>
              <a:t>"</a:t>
            </a:r>
            <a:r>
              <a:rPr lang="en-US" sz="4000" b="1" dirty="0" smtClean="0">
                <a:solidFill>
                  <a:srgbClr val="FFFF00"/>
                </a:solidFill>
                <a:effectLst>
                  <a:outerShdw blurRad="38100" dist="38100" dir="2700000" algn="tl">
                    <a:srgbClr val="000000">
                      <a:alpha val="43137"/>
                    </a:srgbClr>
                  </a:outerShdw>
                </a:effectLst>
                <a:cs typeface="Arial" charset="0"/>
              </a:rPr>
              <a:t>character</a:t>
            </a:r>
            <a:r>
              <a:rPr lang="en-US" altLang="ja-JP" sz="4000" b="1" dirty="0" smtClean="0">
                <a:solidFill>
                  <a:srgbClr val="F8F8F8"/>
                </a:solidFill>
                <a:effectLst>
                  <a:outerShdw blurRad="38100" dist="38100" dir="2700000" algn="tl">
                    <a:srgbClr val="000000">
                      <a:alpha val="43137"/>
                    </a:srgbClr>
                  </a:outerShdw>
                </a:effectLst>
                <a:cs typeface="Arial" charset="0"/>
              </a:rPr>
              <a:t>"</a:t>
            </a:r>
            <a:endParaRPr lang="en-US" sz="4000" b="1" dirty="0" smtClean="0">
              <a:solidFill>
                <a:srgbClr val="F8F8F8"/>
              </a:solidFill>
              <a:effectLst>
                <a:outerShdw blurRad="38100" dist="38100" dir="2700000" algn="tl">
                  <a:srgbClr val="000000">
                    <a:alpha val="43137"/>
                  </a:srgbClr>
                </a:outerShdw>
              </a:effectLst>
              <a:cs typeface="Arial" charset="0"/>
            </a:endParaRPr>
          </a:p>
        </p:txBody>
      </p:sp>
      <p:pic>
        <p:nvPicPr>
          <p:cNvPr id="245766"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25">
                                            <p:txEl>
                                              <p:pRg st="0" end="0"/>
                                            </p:txEl>
                                          </p:spTgt>
                                        </p:tgtEl>
                                        <p:attrNameLst>
                                          <p:attrName>style.visibility</p:attrName>
                                        </p:attrNameLst>
                                      </p:cBhvr>
                                      <p:to>
                                        <p:strVal val="visible"/>
                                      </p:to>
                                    </p:set>
                                    <p:anim calcmode="lin" valueType="num">
                                      <p:cBhvr additive="base">
                                        <p:cTn id="7" dur="500" fill="hold"/>
                                        <p:tgtEl>
                                          <p:spTgt spid="4188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25">
                                            <p:txEl>
                                              <p:pRg st="1" end="1"/>
                                            </p:txEl>
                                          </p:spTgt>
                                        </p:tgtEl>
                                        <p:attrNameLst>
                                          <p:attrName>style.visibility</p:attrName>
                                        </p:attrNameLst>
                                      </p:cBhvr>
                                      <p:to>
                                        <p:strVal val="visible"/>
                                      </p:to>
                                    </p:set>
                                    <p:anim calcmode="lin" valueType="num">
                                      <p:cBhvr additive="base">
                                        <p:cTn id="13" dur="500" fill="hold"/>
                                        <p:tgtEl>
                                          <p:spTgt spid="4188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2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2400">
              <a:solidFill>
                <a:srgbClr val="F8F8F8"/>
              </a:solidFill>
              <a:latin typeface="Arial" charset="0"/>
            </a:endParaRPr>
          </a:p>
        </p:txBody>
      </p:sp>
      <p:sp>
        <p:nvSpPr>
          <p:cNvPr id="24781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2400" b="1">
                <a:solidFill>
                  <a:srgbClr val="006600"/>
                </a:solidFill>
                <a:latin typeface="Arial" charset="0"/>
              </a:rPr>
              <a:t>13</a:t>
            </a:r>
          </a:p>
        </p:txBody>
      </p:sp>
      <p:sp>
        <p:nvSpPr>
          <p:cNvPr id="24781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8823" name="Text Box 7"/>
          <p:cNvSpPr txBox="1">
            <a:spLocks noChangeArrowheads="1"/>
          </p:cNvSpPr>
          <p:nvPr/>
        </p:nvSpPr>
        <p:spPr bwMode="auto">
          <a:xfrm>
            <a:off x="0" y="1773238"/>
            <a:ext cx="8915400" cy="1938337"/>
          </a:xfrm>
          <a:prstGeom prst="rect">
            <a:avLst/>
          </a:prstGeom>
          <a:noFill/>
          <a:ln w="9525">
            <a:noFill/>
            <a:miter lim="800000"/>
            <a:headEnd/>
            <a:tailEnd/>
          </a:ln>
          <a:effectLst/>
        </p:spPr>
        <p:txBody>
          <a:bodyPr>
            <a:spAutoFit/>
          </a:bodyPr>
          <a:lstStyle/>
          <a:p>
            <a:pPr marL="463550" indent="-463550" algn="l" eaLnBrk="1" hangingPunct="1">
              <a:defRPr/>
            </a:pPr>
            <a:r>
              <a:rPr lang="en-US" sz="4000" b="1" dirty="0">
                <a:solidFill>
                  <a:srgbClr val="F8F8F8"/>
                </a:solidFill>
                <a:effectLst>
                  <a:outerShdw blurRad="38100" dist="38100" dir="2700000" algn="tl">
                    <a:srgbClr val="000000">
                      <a:alpha val="43137"/>
                    </a:srgbClr>
                  </a:outerShdw>
                </a:effectLst>
                <a:latin typeface="Arial"/>
                <a:ea typeface="Arial" charset="0"/>
                <a:cs typeface="Arial"/>
              </a:rPr>
              <a:t>2) </a:t>
            </a:r>
            <a:r>
              <a:rPr lang="en-US" sz="4000" b="1" dirty="0">
                <a:latin typeface="Arial"/>
                <a:cs typeface="Arial"/>
              </a:rPr>
              <a:t>Don</a:t>
            </a:r>
            <a:r>
              <a:rPr lang="fr-FR" altLang="ja-JP" sz="4000" b="1" dirty="0">
                <a:latin typeface="Arial"/>
                <a:cs typeface="Arial"/>
              </a:rPr>
              <a:t>'</a:t>
            </a:r>
            <a:r>
              <a:rPr lang="en-US" sz="4000" b="1" dirty="0">
                <a:latin typeface="Arial"/>
                <a:cs typeface="Arial"/>
              </a:rPr>
              <a:t>t always </a:t>
            </a:r>
            <a:r>
              <a:rPr lang="en-US" sz="4000" b="1" dirty="0">
                <a:solidFill>
                  <a:srgbClr val="FFFF00"/>
                </a:solidFill>
                <a:latin typeface="Arial"/>
                <a:cs typeface="Arial"/>
              </a:rPr>
              <a:t>reject</a:t>
            </a:r>
            <a:r>
              <a:rPr lang="en-US" sz="4000" b="1" dirty="0">
                <a:latin typeface="Arial"/>
                <a:cs typeface="Arial"/>
              </a:rPr>
              <a:t> serving in </a:t>
            </a:r>
            <a:r>
              <a:rPr lang="ja-JP" altLang="en-US" sz="4000" b="1" dirty="0">
                <a:latin typeface="Arial"/>
                <a:cs typeface="Arial"/>
              </a:rPr>
              <a:t>“</a:t>
            </a:r>
            <a:r>
              <a:rPr lang="en-US" sz="4000" b="1" dirty="0">
                <a:latin typeface="Arial"/>
                <a:cs typeface="Arial"/>
              </a:rPr>
              <a:t>non-gifted</a:t>
            </a:r>
            <a:r>
              <a:rPr lang="ja-JP" altLang="en-US" sz="4000" b="1" dirty="0">
                <a:latin typeface="Arial"/>
                <a:cs typeface="Arial"/>
              </a:rPr>
              <a:t>”</a:t>
            </a:r>
            <a:r>
              <a:rPr lang="en-US" sz="4000" b="1" dirty="0">
                <a:latin typeface="Arial"/>
                <a:cs typeface="Arial"/>
              </a:rPr>
              <a:t> areas because you don</a:t>
            </a:r>
            <a:r>
              <a:rPr lang="fr-FR" altLang="ja-JP" sz="4000" b="1" dirty="0">
                <a:latin typeface="Arial"/>
                <a:cs typeface="Arial"/>
              </a:rPr>
              <a:t>'</a:t>
            </a:r>
            <a:r>
              <a:rPr lang="en-US" sz="4000" b="1" dirty="0">
                <a:latin typeface="Arial"/>
                <a:cs typeface="Arial"/>
              </a:rPr>
              <a:t>t have that gift</a:t>
            </a:r>
            <a:r>
              <a:rPr lang="en-US" sz="4000" b="1" dirty="0">
                <a:solidFill>
                  <a:srgbClr val="F8F8F8"/>
                </a:solidFill>
                <a:effectLst>
                  <a:outerShdw blurRad="38100" dist="38100" dir="2700000" algn="tl">
                    <a:srgbClr val="000000">
                      <a:alpha val="43137"/>
                    </a:srgbClr>
                  </a:outerShdw>
                </a:effectLst>
                <a:latin typeface="Arial"/>
                <a:ea typeface="Arial" charset="0"/>
                <a:cs typeface="Arial"/>
              </a:rPr>
              <a:t> (2 Tim. 4:5)</a:t>
            </a:r>
          </a:p>
        </p:txBody>
      </p:sp>
      <p:pic>
        <p:nvPicPr>
          <p:cNvPr id="247813"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5105400" y="91440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reject opportunities to discern your gift!</a:t>
            </a:r>
          </a:p>
        </p:txBody>
      </p:sp>
      <p:pic>
        <p:nvPicPr>
          <p:cNvPr id="249858" name="Picture 4" descr="FaithDismiss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52400"/>
            <a:ext cx="48387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Rectangle 2"/>
          <p:cNvSpPr txBox="1">
            <a:spLocks noChangeArrowheads="1"/>
          </p:cNvSpPr>
          <p:nvPr/>
        </p:nvSpPr>
        <p:spPr bwMode="auto">
          <a:xfrm>
            <a:off x="684213" y="4868863"/>
            <a:ext cx="6983412" cy="1728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r>
              <a:rPr lang="en-US" sz="3200" b="1" i="1">
                <a:solidFill>
                  <a:schemeClr val="tx2"/>
                </a:solidFill>
                <a:latin typeface="Arial" charset="0"/>
              </a:rPr>
              <a:t>"OH, BUT I </a:t>
            </a:r>
            <a:r>
              <a:rPr lang="en-US" sz="3200" b="1" i="1" u="sng">
                <a:solidFill>
                  <a:schemeClr val="tx2"/>
                </a:solidFill>
                <a:latin typeface="Arial" charset="0"/>
              </a:rPr>
              <a:t>CAN'T</a:t>
            </a:r>
            <a:r>
              <a:rPr lang="en-US" sz="3200" b="1" i="1">
                <a:solidFill>
                  <a:schemeClr val="tx2"/>
                </a:solidFill>
                <a:latin typeface="Arial" charset="0"/>
              </a:rPr>
              <a:t> SERVE ON THE EVANGELISM TEAM––YOU SEE, I HAVE THE GIFT OF </a:t>
            </a:r>
            <a:r>
              <a:rPr lang="en-US" sz="3200" b="1" i="1" u="sng">
                <a:solidFill>
                  <a:schemeClr val="tx2"/>
                </a:solidFill>
                <a:latin typeface="Arial" charset="0"/>
              </a:rPr>
              <a:t>FAITH</a:t>
            </a:r>
            <a:r>
              <a:rPr lang="en-US" sz="3200" b="1" i="1">
                <a:solidFill>
                  <a:schemeClr val="tx2"/>
                </a:solidFill>
                <a:latin typeface="Arial"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8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4370" name="Rectangle 2"/>
          <p:cNvSpPr>
            <a:spLocks noChangeArrowheads="1"/>
          </p:cNvSpPr>
          <p:nvPr/>
        </p:nvSpPr>
        <p:spPr bwMode="auto">
          <a:xfrm>
            <a:off x="0" y="0"/>
            <a:ext cx="9144000" cy="1676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50883" name="Picture 3" descr="ani-bomb-sm"/>
          <p:cNvPicPr>
            <a:picLocks noChangeAspect="1" noChangeArrowheads="1"/>
          </p:cNvPicPr>
          <p:nvPr/>
        </p:nvPicPr>
        <p:blipFill>
          <a:blip r:embed="rId4" cstate="screen">
            <a:extLst>
              <a:ext uri="{28A0092B-C50C-407E-A947-70E740481C1C}">
                <a14:useLocalDpi xmlns:a14="http://schemas.microsoft.com/office/drawing/2010/main"/>
              </a:ext>
            </a:extLst>
          </a:blip>
          <a:srcRect r="15256"/>
          <a:stretch>
            <a:fillRect/>
          </a:stretch>
        </p:blipFill>
        <p:spPr bwMode="auto">
          <a:xfrm>
            <a:off x="0" y="0"/>
            <a:ext cx="18827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4372" name="Rectangle 4"/>
          <p:cNvSpPr>
            <a:spLocks noGrp="1" noChangeArrowheads="1"/>
          </p:cNvSpPr>
          <p:nvPr>
            <p:ph type="ctrTitle" sz="quarter"/>
          </p:nvPr>
        </p:nvSpPr>
        <p:spPr>
          <a:xfrm>
            <a:off x="152400" y="228600"/>
            <a:ext cx="8839200" cy="1143000"/>
          </a:xfrm>
          <a:extLst>
            <a:ext uri="{909E8E84-426E-40dd-AFC4-6F175D3DCCD1}">
              <a14:hiddenFill xmlns:a14="http://schemas.microsoft.com/office/drawing/2010/main">
                <a:solidFill>
                  <a:schemeClr val="tx1"/>
                </a:solidFill>
              </a14:hiddenFill>
            </a:ext>
          </a:extLst>
        </p:spPr>
        <p:txBody>
          <a:bodyPr/>
          <a:lstStyle/>
          <a:p>
            <a:pPr eaLnBrk="1" hangingPunct="1">
              <a:defRPr/>
            </a:pPr>
            <a:r>
              <a:rPr lang="en-US" sz="4800" b="1" smtClean="0">
                <a:solidFill>
                  <a:schemeClr val="bg1"/>
                </a:solidFill>
                <a:cs typeface="+mj-cs"/>
              </a:rPr>
              <a:t>Dangers of Studying Gifts</a:t>
            </a:r>
            <a:endParaRPr lang="en-US" sz="8000" b="1" smtClean="0">
              <a:solidFill>
                <a:schemeClr val="bg1"/>
              </a:solidFill>
              <a:cs typeface="+mj-cs"/>
            </a:endParaRPr>
          </a:p>
        </p:txBody>
      </p:sp>
      <p:sp>
        <p:nvSpPr>
          <p:cNvPr id="2234375" name="Text Box 7"/>
          <p:cNvSpPr txBox="1">
            <a:spLocks noChangeArrowheads="1"/>
          </p:cNvSpPr>
          <p:nvPr/>
        </p:nvSpPr>
        <p:spPr bwMode="auto">
          <a:xfrm>
            <a:off x="14288" y="1773238"/>
            <a:ext cx="8991600" cy="230822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3550" indent="-463550" algn="l">
              <a:defRPr sz="2400">
                <a:solidFill>
                  <a:schemeClr val="tx1"/>
                </a:solidFill>
                <a:latin typeface="Times New Roman" charset="0"/>
                <a:ea typeface="ＭＳ Ｐゴシック" charset="0"/>
              </a:defRPr>
            </a:lvl1pPr>
            <a:lvl2pPr marL="577850"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600" b="1" dirty="0" smtClean="0">
                <a:latin typeface="Arial" charset="0"/>
                <a:cs typeface="Arial" charset="0"/>
              </a:rPr>
              <a:t>3) Don</a:t>
            </a:r>
            <a:r>
              <a:rPr lang="fr-FR" altLang="ja-JP" sz="3600" b="1" dirty="0" smtClean="0">
                <a:latin typeface="Arial" charset="0"/>
                <a:cs typeface="Arial" charset="0"/>
              </a:rPr>
              <a:t>'</a:t>
            </a:r>
            <a:r>
              <a:rPr lang="en-US" sz="3600" b="1" dirty="0" smtClean="0">
                <a:latin typeface="Arial" charset="0"/>
                <a:cs typeface="Arial" charset="0"/>
              </a:rPr>
              <a:t>t think that spiritual gifts are </a:t>
            </a:r>
            <a:r>
              <a:rPr lang="en-US" sz="3600" b="1" dirty="0" smtClean="0">
                <a:solidFill>
                  <a:srgbClr val="FFFF00"/>
                </a:solidFill>
                <a:latin typeface="Arial" charset="0"/>
                <a:cs typeface="Arial" charset="0"/>
              </a:rPr>
              <a:t>rewards</a:t>
            </a:r>
            <a:r>
              <a:rPr lang="en-US" sz="3600" b="1" dirty="0" smtClean="0">
                <a:latin typeface="Arial" charset="0"/>
                <a:cs typeface="Arial" charset="0"/>
              </a:rPr>
              <a:t> for service, for holiness, for sincerity, for maturity, or for anything else!</a:t>
            </a:r>
          </a:p>
        </p:txBody>
      </p:sp>
      <p:sp>
        <p:nvSpPr>
          <p:cNvPr id="2234377" name="Text Box 9"/>
          <p:cNvSpPr txBox="1">
            <a:spLocks noChangeArrowheads="1"/>
          </p:cNvSpPr>
          <p:nvPr/>
        </p:nvSpPr>
        <p:spPr bwMode="auto">
          <a:xfrm>
            <a:off x="90488" y="4100513"/>
            <a:ext cx="8915400" cy="1200150"/>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3550" indent="-463550" algn="l">
              <a:defRPr sz="2400">
                <a:solidFill>
                  <a:schemeClr val="tx1"/>
                </a:solidFill>
                <a:latin typeface="Times New Roman" charset="0"/>
                <a:ea typeface="ＭＳ Ｐゴシック" charset="0"/>
              </a:defRPr>
            </a:lvl1pPr>
            <a:lvl2pPr marL="577850"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600" b="1" dirty="0" smtClean="0">
                <a:latin typeface="Arial" charset="0"/>
                <a:cs typeface="Arial" charset="0"/>
              </a:rPr>
              <a:t>4) Don</a:t>
            </a:r>
            <a:r>
              <a:rPr lang="fr-FR" altLang="ja-JP" sz="3600" b="1" dirty="0" smtClean="0">
                <a:latin typeface="Arial" charset="0"/>
                <a:cs typeface="Arial" charset="0"/>
              </a:rPr>
              <a:t>'</a:t>
            </a:r>
            <a:r>
              <a:rPr lang="en-US" sz="3600" b="1" dirty="0" smtClean="0">
                <a:latin typeface="Arial" charset="0"/>
                <a:cs typeface="Arial" charset="0"/>
              </a:rPr>
              <a:t>t  confuse spiritual gifts with </a:t>
            </a:r>
            <a:r>
              <a:rPr lang="en-US" sz="3600" b="1" dirty="0" smtClean="0">
                <a:solidFill>
                  <a:srgbClr val="FFFF00"/>
                </a:solidFill>
                <a:latin typeface="Arial" charset="0"/>
                <a:cs typeface="Arial" charset="0"/>
              </a:rPr>
              <a:t>spirituality</a:t>
            </a:r>
            <a:endParaRPr lang="en-US" sz="3600" b="1" dirty="0" smtClean="0">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4377">
                                            <p:txEl>
                                              <p:pRg st="0" end="0"/>
                                            </p:txEl>
                                          </p:spTgt>
                                        </p:tgtEl>
                                        <p:attrNameLst>
                                          <p:attrName>style.visibility</p:attrName>
                                        </p:attrNameLst>
                                      </p:cBhvr>
                                      <p:to>
                                        <p:strVal val="visible"/>
                                      </p:to>
                                    </p:set>
                                    <p:anim calcmode="lin" valueType="num">
                                      <p:cBhvr additive="base">
                                        <p:cTn id="7" dur="500" fill="hold"/>
                                        <p:tgtEl>
                                          <p:spTgt spid="22343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343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377"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36418"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t>Black</a:t>
            </a:r>
            <a:endParaRPr lang="en-US" sz="1800" b="1"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4323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06" name="Picture 5" descr="Denn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836613"/>
            <a:ext cx="3675062"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498" name="Rectangle 2"/>
          <p:cNvSpPr>
            <a:spLocks noGrp="1" noChangeArrowheads="1"/>
          </p:cNvSpPr>
          <p:nvPr>
            <p:ph type="title" idx="4294967295"/>
          </p:nvPr>
        </p:nvSpPr>
        <p:spPr>
          <a:xfrm>
            <a:off x="-152400" y="4445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bg1"/>
                </a:solidFill>
              </a:rPr>
              <a:t>Charismatic - 1960</a:t>
            </a:r>
            <a:endParaRPr lang="en-US" sz="1800" b="1" smtClean="0">
              <a:solidFill>
                <a:schemeClr val="bg1"/>
              </a:solidFill>
            </a:endParaRPr>
          </a:p>
        </p:txBody>
      </p:sp>
      <p:pic>
        <p:nvPicPr>
          <p:cNvPr id="149508" name="Picture 3" descr="episcop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6100" y="1268413"/>
            <a:ext cx="4200525"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500" name="Rectangle 4"/>
          <p:cNvSpPr>
            <a:spLocks noChangeArrowheads="1"/>
          </p:cNvSpPr>
          <p:nvPr/>
        </p:nvSpPr>
        <p:spPr bwMode="auto">
          <a:xfrm>
            <a:off x="179388" y="5856288"/>
            <a:ext cx="4191000" cy="9906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3600" b="1" dirty="0">
                <a:solidFill>
                  <a:srgbClr val="FFFFFF"/>
                </a:solidFill>
                <a:latin typeface="Arial" charset="0"/>
              </a:rPr>
              <a:t>Dennis Bennett</a:t>
            </a:r>
            <a:endParaRPr lang="en-US" sz="1400" b="1" dirty="0">
              <a:solidFill>
                <a:srgbClr val="FFFFFF"/>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6546" name="Rectangle 2"/>
          <p:cNvSpPr>
            <a:spLocks noGrp="1" noChangeArrowheads="1"/>
          </p:cNvSpPr>
          <p:nvPr>
            <p:ph type="title" idx="4294967295"/>
          </p:nvPr>
        </p:nvSpPr>
        <p:spPr>
          <a:xfrm>
            <a:off x="-152400" y="26035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bg1"/>
                </a:solidFill>
              </a:rPr>
              <a:t>Third Wave - 1985</a:t>
            </a:r>
            <a:endParaRPr lang="en-US" sz="1800" b="1" smtClean="0">
              <a:solidFill>
                <a:schemeClr val="bg1"/>
              </a:solidFill>
            </a:endParaRPr>
          </a:p>
        </p:txBody>
      </p:sp>
      <p:pic>
        <p:nvPicPr>
          <p:cNvPr id="151555" name="Picture 3" descr="powerheal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6875" y="1266825"/>
            <a:ext cx="3290888"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4" descr="wimb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25" y="1471613"/>
            <a:ext cx="310673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5" descr="powerevangelis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00763" y="1409700"/>
            <a:ext cx="305435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8594"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smtClean="0">
                <a:solidFill>
                  <a:schemeClr val="bg1"/>
                </a:solidFill>
              </a:rPr>
              <a:t>The Waves (1901-now)</a:t>
            </a:r>
            <a:endParaRPr lang="en-US" sz="1800" b="1" smtClean="0">
              <a:solidFill>
                <a:schemeClr val="bg1"/>
              </a:solidFill>
            </a:endParaRPr>
          </a:p>
        </p:txBody>
      </p:sp>
      <p:pic>
        <p:nvPicPr>
          <p:cNvPr id="153603" name="Picture 3" descr="Gra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447800"/>
            <a:ext cx="65039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6" name="Rectangle 4"/>
          <p:cNvSpPr>
            <a:spLocks noChangeArrowheads="1"/>
          </p:cNvSpPr>
          <p:nvPr/>
        </p:nvSpPr>
        <p:spPr bwMode="auto">
          <a:xfrm>
            <a:off x="2362200" y="6019800"/>
            <a:ext cx="1905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2000" b="1">
                <a:solidFill>
                  <a:srgbClr val="FFFFFF"/>
                </a:solidFill>
                <a:latin typeface="Arial" charset="0"/>
              </a:rPr>
              <a:t>Pentecostals</a:t>
            </a:r>
            <a:endParaRPr lang="en-US" sz="800" b="1">
              <a:solidFill>
                <a:srgbClr val="FFFFFF"/>
              </a:solidFill>
              <a:latin typeface="Arial" charset="0"/>
            </a:endParaRPr>
          </a:p>
        </p:txBody>
      </p:sp>
      <p:sp>
        <p:nvSpPr>
          <p:cNvPr id="2158597" name="Rectangle 5"/>
          <p:cNvSpPr>
            <a:spLocks noChangeArrowheads="1"/>
          </p:cNvSpPr>
          <p:nvPr/>
        </p:nvSpPr>
        <p:spPr bwMode="auto">
          <a:xfrm>
            <a:off x="4152900" y="6019800"/>
            <a:ext cx="1905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2000" b="1">
                <a:solidFill>
                  <a:srgbClr val="FFFFFF"/>
                </a:solidFill>
                <a:latin typeface="Arial" charset="0"/>
              </a:rPr>
              <a:t>Charismatics</a:t>
            </a:r>
            <a:endParaRPr lang="en-US" sz="800" b="1">
              <a:solidFill>
                <a:srgbClr val="FFFFFF"/>
              </a:solidFill>
              <a:latin typeface="Arial" charset="0"/>
            </a:endParaRPr>
          </a:p>
        </p:txBody>
      </p:sp>
      <p:sp>
        <p:nvSpPr>
          <p:cNvPr id="2158598" name="Rectangle 6"/>
          <p:cNvSpPr>
            <a:spLocks noChangeArrowheads="1"/>
          </p:cNvSpPr>
          <p:nvPr/>
        </p:nvSpPr>
        <p:spPr bwMode="auto">
          <a:xfrm>
            <a:off x="5943600" y="6019800"/>
            <a:ext cx="1905000" cy="4572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defRPr/>
            </a:pPr>
            <a:r>
              <a:rPr lang="en-US" sz="2000" b="1">
                <a:solidFill>
                  <a:srgbClr val="FFFFFF"/>
                </a:solidFill>
                <a:latin typeface="Arial" charset="0"/>
              </a:rPr>
              <a:t>Third Wave</a:t>
            </a:r>
            <a:endParaRPr lang="en-US" sz="800" b="1">
              <a:solidFill>
                <a:srgbClr val="FFFFFF"/>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idx="4294967295"/>
          </p:nvPr>
        </p:nvSpPr>
        <p:spPr/>
        <p:txBody>
          <a:bodyPr/>
          <a:lstStyle/>
          <a:p>
            <a:pPr eaLnBrk="1" hangingPunct="1"/>
            <a:r>
              <a:rPr lang="en-US" sz="4000">
                <a:latin typeface="Arial" charset="0"/>
                <a:cs typeface="Arial" charset="0"/>
              </a:rPr>
              <a:t>The Wayward Local Church</a:t>
            </a:r>
          </a:p>
        </p:txBody>
      </p:sp>
      <p:sp>
        <p:nvSpPr>
          <p:cNvPr id="415747" name="Rectangle 3"/>
          <p:cNvSpPr>
            <a:spLocks noChangeArrowheads="1"/>
          </p:cNvSpPr>
          <p:nvPr/>
        </p:nvSpPr>
        <p:spPr bwMode="auto">
          <a:xfrm>
            <a:off x="0" y="0"/>
            <a:ext cx="9144000" cy="6858000"/>
          </a:xfrm>
          <a:prstGeom prst="rect">
            <a:avLst/>
          </a:prstGeom>
          <a:gradFill rotWithShape="1">
            <a:gsLst>
              <a:gs pos="0">
                <a:srgbClr val="000066"/>
              </a:gs>
              <a:gs pos="50000">
                <a:schemeClr val="tx1"/>
              </a:gs>
              <a:gs pos="100000">
                <a:srgbClr val="000066"/>
              </a:gs>
            </a:gsLst>
            <a:lin ang="2700000" scaled="1"/>
          </a:gradFill>
          <a:ln w="9525">
            <a:noFill/>
            <a:miter lim="800000"/>
            <a:headEnd/>
            <a:tailEnd/>
          </a:ln>
          <a:effectLst/>
        </p:spPr>
        <p:txBody>
          <a:bodyPr wrap="none" anchor="ctr"/>
          <a:lstStyle/>
          <a:p>
            <a:pPr algn="l">
              <a:defRPr/>
            </a:pPr>
            <a:endParaRPr lang="en-US" sz="2000">
              <a:solidFill>
                <a:srgbClr val="000000"/>
              </a:solidFill>
              <a:latin typeface="Arial"/>
              <a:cs typeface="Arial"/>
            </a:endParaRPr>
          </a:p>
        </p:txBody>
      </p:sp>
      <p:sp>
        <p:nvSpPr>
          <p:cNvPr id="415748" name="Text Box 4"/>
          <p:cNvSpPr txBox="1">
            <a:spLocks noChangeArrowheads="1"/>
          </p:cNvSpPr>
          <p:nvPr/>
        </p:nvSpPr>
        <p:spPr bwMode="auto">
          <a:xfrm>
            <a:off x="0" y="5581650"/>
            <a:ext cx="8748713" cy="5445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3200" b="1" smtClean="0">
                <a:solidFill>
                  <a:srgbClr val="FFFFFF"/>
                </a:solidFill>
                <a:latin typeface="Arial"/>
                <a:cs typeface="Arial"/>
              </a:rPr>
              <a:t>Solving church problems theologically</a:t>
            </a:r>
          </a:p>
        </p:txBody>
      </p:sp>
      <p:sp>
        <p:nvSpPr>
          <p:cNvPr id="415749" name="Text Box 5"/>
          <p:cNvSpPr txBox="1">
            <a:spLocks noChangeArrowheads="1"/>
          </p:cNvSpPr>
          <p:nvPr/>
        </p:nvSpPr>
        <p:spPr bwMode="auto">
          <a:xfrm>
            <a:off x="838200" y="266700"/>
            <a:ext cx="7772400" cy="5778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3600" b="1" smtClean="0">
                <a:solidFill>
                  <a:srgbClr val="FFFFFF"/>
                </a:solidFill>
                <a:latin typeface="Arial"/>
                <a:cs typeface="Arial"/>
              </a:rPr>
              <a:t>The Wayward Local Church</a:t>
            </a:r>
          </a:p>
        </p:txBody>
      </p:sp>
      <p:sp>
        <p:nvSpPr>
          <p:cNvPr id="415750" name="Line 6"/>
          <p:cNvSpPr>
            <a:spLocks noChangeShapeType="1"/>
          </p:cNvSpPr>
          <p:nvPr/>
        </p:nvSpPr>
        <p:spPr bwMode="auto">
          <a:xfrm>
            <a:off x="781050" y="914400"/>
            <a:ext cx="7981950" cy="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lgn="l">
              <a:defRPr/>
            </a:pPr>
            <a:endParaRPr lang="en-US" sz="2000">
              <a:solidFill>
                <a:srgbClr val="000000"/>
              </a:solidFill>
              <a:latin typeface="Arial"/>
              <a:ea typeface="ＭＳ Ｐゴシック" pitchFamily="-111" charset="-128"/>
              <a:cs typeface="Arial"/>
            </a:endParaRPr>
          </a:p>
        </p:txBody>
      </p:sp>
      <p:sp>
        <p:nvSpPr>
          <p:cNvPr id="415751" name="Line 7"/>
          <p:cNvSpPr>
            <a:spLocks noChangeShapeType="1"/>
          </p:cNvSpPr>
          <p:nvPr/>
        </p:nvSpPr>
        <p:spPr bwMode="auto">
          <a:xfrm flipH="1">
            <a:off x="304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52" name="Line 8"/>
          <p:cNvSpPr>
            <a:spLocks noChangeShapeType="1"/>
          </p:cNvSpPr>
          <p:nvPr/>
        </p:nvSpPr>
        <p:spPr bwMode="auto">
          <a:xfrm>
            <a:off x="4343400" y="914400"/>
            <a:ext cx="25400" cy="2133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53" name="Text Box 9"/>
          <p:cNvSpPr txBox="1">
            <a:spLocks noChangeArrowheads="1"/>
          </p:cNvSpPr>
          <p:nvPr/>
        </p:nvSpPr>
        <p:spPr bwMode="auto">
          <a:xfrm>
            <a:off x="1600200" y="914400"/>
            <a:ext cx="1752600"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3200" b="1" smtClean="0">
                <a:solidFill>
                  <a:srgbClr val="FFFFFF"/>
                </a:solidFill>
                <a:latin typeface="Arial"/>
                <a:cs typeface="Arial"/>
              </a:rPr>
              <a:t>Reports</a:t>
            </a:r>
          </a:p>
        </p:txBody>
      </p:sp>
      <p:sp>
        <p:nvSpPr>
          <p:cNvPr id="415754" name="Text Box 10"/>
          <p:cNvSpPr txBox="1">
            <a:spLocks noChangeArrowheads="1"/>
          </p:cNvSpPr>
          <p:nvPr/>
        </p:nvSpPr>
        <p:spPr bwMode="auto">
          <a:xfrm>
            <a:off x="4686300" y="914400"/>
            <a:ext cx="3886200"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3200" b="1" smtClean="0">
                <a:solidFill>
                  <a:srgbClr val="FFFFFF"/>
                </a:solidFill>
                <a:latin typeface="Arial"/>
                <a:cs typeface="Arial"/>
              </a:rPr>
              <a:t>Questions</a:t>
            </a:r>
          </a:p>
        </p:txBody>
      </p:sp>
      <p:sp>
        <p:nvSpPr>
          <p:cNvPr id="415755" name="Text Box 11"/>
          <p:cNvSpPr txBox="1">
            <a:spLocks noChangeArrowheads="1"/>
          </p:cNvSpPr>
          <p:nvPr/>
        </p:nvSpPr>
        <p:spPr bwMode="auto">
          <a:xfrm rot="16815688">
            <a:off x="5062538" y="3813175"/>
            <a:ext cx="2470150" cy="87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Worship </a:t>
            </a:r>
          </a:p>
          <a:p>
            <a:pPr eaLnBrk="1" hangingPunct="1">
              <a:lnSpc>
                <a:spcPct val="90000"/>
              </a:lnSpc>
              <a:defRPr/>
            </a:pPr>
            <a:r>
              <a:rPr lang="en-US" sz="2800" b="1" dirty="0" smtClean="0">
                <a:solidFill>
                  <a:srgbClr val="FFFFFF"/>
                </a:solidFill>
                <a:latin typeface="Arial"/>
                <a:cs typeface="Arial"/>
              </a:rPr>
              <a:t>11–14</a:t>
            </a:r>
          </a:p>
        </p:txBody>
      </p:sp>
      <p:sp>
        <p:nvSpPr>
          <p:cNvPr id="415756" name="Text Box 12"/>
          <p:cNvSpPr txBox="1">
            <a:spLocks noChangeArrowheads="1"/>
          </p:cNvSpPr>
          <p:nvPr/>
        </p:nvSpPr>
        <p:spPr bwMode="auto">
          <a:xfrm>
            <a:off x="5335588" y="2133600"/>
            <a:ext cx="2589212" cy="8747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Instruction</a:t>
            </a:r>
          </a:p>
          <a:p>
            <a:pPr eaLnBrk="1" hangingPunct="1">
              <a:lnSpc>
                <a:spcPct val="90000"/>
              </a:lnSpc>
              <a:defRPr/>
            </a:pPr>
            <a:r>
              <a:rPr lang="en-US" sz="2800" b="1" dirty="0" smtClean="0">
                <a:solidFill>
                  <a:srgbClr val="FFFFFF"/>
                </a:solidFill>
                <a:latin typeface="Arial"/>
                <a:cs typeface="Arial"/>
              </a:rPr>
              <a:t>7–16 </a:t>
            </a:r>
          </a:p>
        </p:txBody>
      </p:sp>
      <p:sp>
        <p:nvSpPr>
          <p:cNvPr id="415757" name="Line 13"/>
          <p:cNvSpPr>
            <a:spLocks noChangeShapeType="1"/>
          </p:cNvSpPr>
          <p:nvPr/>
        </p:nvSpPr>
        <p:spPr bwMode="auto">
          <a:xfrm>
            <a:off x="2514600" y="1524000"/>
            <a:ext cx="0" cy="152400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lgn="l">
              <a:defRPr/>
            </a:pPr>
            <a:endParaRPr lang="en-US" sz="2000">
              <a:solidFill>
                <a:srgbClr val="000000"/>
              </a:solidFill>
              <a:latin typeface="Arial"/>
              <a:ea typeface="ＭＳ Ｐゴシック" pitchFamily="-111" charset="-128"/>
              <a:cs typeface="Arial"/>
            </a:endParaRPr>
          </a:p>
        </p:txBody>
      </p:sp>
      <p:sp>
        <p:nvSpPr>
          <p:cNvPr id="415758" name="Text Box 14"/>
          <p:cNvSpPr txBox="1">
            <a:spLocks noChangeArrowheads="1"/>
          </p:cNvSpPr>
          <p:nvPr/>
        </p:nvSpPr>
        <p:spPr bwMode="auto">
          <a:xfrm>
            <a:off x="533400" y="2133600"/>
            <a:ext cx="2286000" cy="835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2800" b="1" dirty="0" smtClean="0">
                <a:solidFill>
                  <a:srgbClr val="FFFFFF"/>
                </a:solidFill>
                <a:latin typeface="Arial"/>
                <a:cs typeface="Arial"/>
              </a:rPr>
              <a:t>Concern </a:t>
            </a:r>
          </a:p>
          <a:p>
            <a:pPr eaLnBrk="1" hangingPunct="1">
              <a:lnSpc>
                <a:spcPct val="85000"/>
              </a:lnSpc>
              <a:defRPr/>
            </a:pPr>
            <a:r>
              <a:rPr lang="en-US" sz="2800" b="1" dirty="0" smtClean="0">
                <a:solidFill>
                  <a:srgbClr val="FFFFFF"/>
                </a:solidFill>
                <a:latin typeface="Arial"/>
                <a:cs typeface="Arial"/>
              </a:rPr>
              <a:t>1–4</a:t>
            </a:r>
          </a:p>
        </p:txBody>
      </p:sp>
      <p:sp>
        <p:nvSpPr>
          <p:cNvPr id="415759" name="Text Box 15"/>
          <p:cNvSpPr txBox="1">
            <a:spLocks noChangeArrowheads="1"/>
          </p:cNvSpPr>
          <p:nvPr/>
        </p:nvSpPr>
        <p:spPr bwMode="auto">
          <a:xfrm rot="16798945">
            <a:off x="5854700" y="3919538"/>
            <a:ext cx="2867025" cy="87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Resurrection </a:t>
            </a:r>
            <a:br>
              <a:rPr lang="en-US" sz="2800" b="1" dirty="0" smtClean="0">
                <a:solidFill>
                  <a:srgbClr val="FFFFFF"/>
                </a:solidFill>
                <a:latin typeface="Arial"/>
                <a:cs typeface="Arial"/>
              </a:rPr>
            </a:br>
            <a:r>
              <a:rPr lang="en-US" sz="2800" b="1" dirty="0" smtClean="0">
                <a:solidFill>
                  <a:srgbClr val="FFFFFF"/>
                </a:solidFill>
                <a:latin typeface="Arial"/>
                <a:cs typeface="Arial"/>
              </a:rPr>
              <a:t>15</a:t>
            </a:r>
          </a:p>
        </p:txBody>
      </p:sp>
      <p:sp>
        <p:nvSpPr>
          <p:cNvPr id="415760" name="Text Box 16"/>
          <p:cNvSpPr txBox="1">
            <a:spLocks noChangeArrowheads="1"/>
          </p:cNvSpPr>
          <p:nvPr/>
        </p:nvSpPr>
        <p:spPr bwMode="auto">
          <a:xfrm rot="16830879">
            <a:off x="6742907" y="4010818"/>
            <a:ext cx="2717800" cy="4873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Collection 16</a:t>
            </a:r>
          </a:p>
        </p:txBody>
      </p:sp>
      <p:sp>
        <p:nvSpPr>
          <p:cNvPr id="415761" name="Line 17"/>
          <p:cNvSpPr>
            <a:spLocks noChangeShapeType="1"/>
          </p:cNvSpPr>
          <p:nvPr/>
        </p:nvSpPr>
        <p:spPr bwMode="auto">
          <a:xfrm>
            <a:off x="762000" y="1524000"/>
            <a:ext cx="8001000" cy="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lgn="l">
              <a:defRPr/>
            </a:pPr>
            <a:endParaRPr lang="en-US" sz="2000">
              <a:solidFill>
                <a:srgbClr val="000000"/>
              </a:solidFill>
              <a:latin typeface="Arial"/>
              <a:ea typeface="ＭＳ Ｐゴシック" pitchFamily="-111" charset="-128"/>
              <a:cs typeface="Arial"/>
            </a:endParaRPr>
          </a:p>
        </p:txBody>
      </p:sp>
      <p:sp>
        <p:nvSpPr>
          <p:cNvPr id="415762" name="Rectangle 18"/>
          <p:cNvSpPr>
            <a:spLocks noChangeArrowheads="1"/>
          </p:cNvSpPr>
          <p:nvPr/>
        </p:nvSpPr>
        <p:spPr bwMode="auto">
          <a:xfrm>
            <a:off x="762000" y="276225"/>
            <a:ext cx="8001000" cy="2771775"/>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eaLnBrk="1" hangingPunct="1">
              <a:spcBef>
                <a:spcPct val="20000"/>
              </a:spcBef>
              <a:buFontTx/>
              <a:buChar char="•"/>
              <a:defRPr/>
            </a:pPr>
            <a:endParaRPr lang="en-US" sz="2000">
              <a:solidFill>
                <a:srgbClr val="FFFFFF"/>
              </a:solidFill>
              <a:latin typeface="Arial"/>
              <a:cs typeface="Arial"/>
            </a:endParaRPr>
          </a:p>
        </p:txBody>
      </p:sp>
      <p:sp>
        <p:nvSpPr>
          <p:cNvPr id="415763" name="Text Box 19"/>
          <p:cNvSpPr txBox="1">
            <a:spLocks noChangeArrowheads="1"/>
          </p:cNvSpPr>
          <p:nvPr/>
        </p:nvSpPr>
        <p:spPr bwMode="auto">
          <a:xfrm>
            <a:off x="762000" y="1600200"/>
            <a:ext cx="1752600" cy="46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2800" b="1" smtClean="0">
                <a:solidFill>
                  <a:srgbClr val="FFFFFF"/>
                </a:solidFill>
                <a:latin typeface="Arial"/>
                <a:cs typeface="Arial"/>
              </a:rPr>
              <a:t>Division</a:t>
            </a:r>
          </a:p>
        </p:txBody>
      </p:sp>
      <p:sp>
        <p:nvSpPr>
          <p:cNvPr id="415764" name="Text Box 20"/>
          <p:cNvSpPr txBox="1">
            <a:spLocks noChangeArrowheads="1"/>
          </p:cNvSpPr>
          <p:nvPr/>
        </p:nvSpPr>
        <p:spPr bwMode="auto">
          <a:xfrm>
            <a:off x="2171700" y="1600200"/>
            <a:ext cx="2552700" cy="46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2800" b="1" smtClean="0">
                <a:solidFill>
                  <a:srgbClr val="FFFFFF"/>
                </a:solidFill>
                <a:latin typeface="Arial"/>
                <a:cs typeface="Arial"/>
              </a:rPr>
              <a:t>Disorder</a:t>
            </a:r>
          </a:p>
        </p:txBody>
      </p:sp>
      <p:sp>
        <p:nvSpPr>
          <p:cNvPr id="415765" name="Text Box 21"/>
          <p:cNvSpPr txBox="1">
            <a:spLocks noChangeArrowheads="1"/>
          </p:cNvSpPr>
          <p:nvPr/>
        </p:nvSpPr>
        <p:spPr bwMode="auto">
          <a:xfrm>
            <a:off x="4648200" y="1600200"/>
            <a:ext cx="3962400" cy="469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2800" b="1" smtClean="0">
                <a:solidFill>
                  <a:srgbClr val="FFFFFF"/>
                </a:solidFill>
                <a:latin typeface="Arial"/>
                <a:cs typeface="Arial"/>
              </a:rPr>
              <a:t>Difficulties</a:t>
            </a:r>
          </a:p>
        </p:txBody>
      </p:sp>
      <p:sp>
        <p:nvSpPr>
          <p:cNvPr id="415766" name="Text Box 22"/>
          <p:cNvSpPr txBox="1">
            <a:spLocks noChangeArrowheads="1"/>
          </p:cNvSpPr>
          <p:nvPr/>
        </p:nvSpPr>
        <p:spPr bwMode="auto">
          <a:xfrm>
            <a:off x="2286000" y="2133600"/>
            <a:ext cx="2286000" cy="835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defRPr/>
            </a:pPr>
            <a:r>
              <a:rPr lang="en-US" sz="2800" b="1" dirty="0" smtClean="0">
                <a:solidFill>
                  <a:srgbClr val="FFFFFF"/>
                </a:solidFill>
                <a:latin typeface="Arial"/>
                <a:cs typeface="Arial"/>
              </a:rPr>
              <a:t>Discipline</a:t>
            </a:r>
          </a:p>
          <a:p>
            <a:pPr eaLnBrk="1" hangingPunct="1">
              <a:lnSpc>
                <a:spcPct val="85000"/>
              </a:lnSpc>
              <a:defRPr/>
            </a:pPr>
            <a:r>
              <a:rPr lang="en-US" sz="2800" b="1" dirty="0" smtClean="0">
                <a:solidFill>
                  <a:srgbClr val="FFFFFF"/>
                </a:solidFill>
                <a:latin typeface="Arial"/>
                <a:cs typeface="Arial"/>
              </a:rPr>
              <a:t>5–6</a:t>
            </a:r>
          </a:p>
        </p:txBody>
      </p:sp>
      <p:sp>
        <p:nvSpPr>
          <p:cNvPr id="415767" name="Text Box 23"/>
          <p:cNvSpPr txBox="1">
            <a:spLocks noChangeArrowheads="1"/>
          </p:cNvSpPr>
          <p:nvPr/>
        </p:nvSpPr>
        <p:spPr bwMode="auto">
          <a:xfrm rot="16810664">
            <a:off x="3983038" y="4008437"/>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Idols 8–10</a:t>
            </a:r>
          </a:p>
        </p:txBody>
      </p:sp>
      <p:sp>
        <p:nvSpPr>
          <p:cNvPr id="415768" name="Text Box 24"/>
          <p:cNvSpPr txBox="1">
            <a:spLocks noChangeArrowheads="1"/>
          </p:cNvSpPr>
          <p:nvPr/>
        </p:nvSpPr>
        <p:spPr bwMode="auto">
          <a:xfrm rot="16791372">
            <a:off x="3221038" y="3832225"/>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smtClean="0">
                <a:solidFill>
                  <a:srgbClr val="FFFFFF"/>
                </a:solidFill>
                <a:latin typeface="Arial"/>
                <a:cs typeface="Arial"/>
              </a:rPr>
              <a:t>Marriage 7</a:t>
            </a:r>
          </a:p>
        </p:txBody>
      </p:sp>
      <p:sp>
        <p:nvSpPr>
          <p:cNvPr id="415769" name="Line 25"/>
          <p:cNvSpPr>
            <a:spLocks noChangeShapeType="1"/>
          </p:cNvSpPr>
          <p:nvPr/>
        </p:nvSpPr>
        <p:spPr bwMode="auto">
          <a:xfrm flipH="1">
            <a:off x="12192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0" name="Line 26"/>
          <p:cNvSpPr>
            <a:spLocks noChangeShapeType="1"/>
          </p:cNvSpPr>
          <p:nvPr/>
        </p:nvSpPr>
        <p:spPr bwMode="auto">
          <a:xfrm flipH="1">
            <a:off x="20574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1" name="Line 27"/>
          <p:cNvSpPr>
            <a:spLocks noChangeShapeType="1"/>
          </p:cNvSpPr>
          <p:nvPr/>
        </p:nvSpPr>
        <p:spPr bwMode="auto">
          <a:xfrm flipH="1">
            <a:off x="26670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2" name="Line 28"/>
          <p:cNvSpPr>
            <a:spLocks noChangeShapeType="1"/>
          </p:cNvSpPr>
          <p:nvPr/>
        </p:nvSpPr>
        <p:spPr bwMode="auto">
          <a:xfrm flipH="1">
            <a:off x="390525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3" name="Line 29"/>
          <p:cNvSpPr>
            <a:spLocks noChangeShapeType="1"/>
          </p:cNvSpPr>
          <p:nvPr/>
        </p:nvSpPr>
        <p:spPr bwMode="auto">
          <a:xfrm flipH="1">
            <a:off x="4495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4" name="Line 30"/>
          <p:cNvSpPr>
            <a:spLocks noChangeShapeType="1"/>
          </p:cNvSpPr>
          <p:nvPr/>
        </p:nvSpPr>
        <p:spPr bwMode="auto">
          <a:xfrm flipH="1">
            <a:off x="54864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5" name="Line 31"/>
          <p:cNvSpPr>
            <a:spLocks noChangeShapeType="1"/>
          </p:cNvSpPr>
          <p:nvPr/>
        </p:nvSpPr>
        <p:spPr bwMode="auto">
          <a:xfrm flipH="1">
            <a:off x="66294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6" name="Line 32"/>
          <p:cNvSpPr>
            <a:spLocks noChangeShapeType="1"/>
          </p:cNvSpPr>
          <p:nvPr/>
        </p:nvSpPr>
        <p:spPr bwMode="auto">
          <a:xfrm flipH="1">
            <a:off x="7543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7" name="Line 33"/>
          <p:cNvSpPr>
            <a:spLocks noChangeShapeType="1"/>
          </p:cNvSpPr>
          <p:nvPr/>
        </p:nvSpPr>
        <p:spPr bwMode="auto">
          <a:xfrm flipH="1">
            <a:off x="8305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78" name="Rectangle 34"/>
          <p:cNvSpPr>
            <a:spLocks noChangeArrowheads="1"/>
          </p:cNvSpPr>
          <p:nvPr/>
        </p:nvSpPr>
        <p:spPr bwMode="auto">
          <a:xfrm>
            <a:off x="304800" y="5562600"/>
            <a:ext cx="8001000" cy="692150"/>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lgn="l">
              <a:defRPr/>
            </a:pPr>
            <a:endParaRPr lang="en-US" sz="2000">
              <a:solidFill>
                <a:srgbClr val="000000"/>
              </a:solidFill>
              <a:latin typeface="Arial"/>
              <a:cs typeface="Arial"/>
            </a:endParaRPr>
          </a:p>
        </p:txBody>
      </p:sp>
      <p:sp>
        <p:nvSpPr>
          <p:cNvPr id="415779" name="Line 35"/>
          <p:cNvSpPr>
            <a:spLocks noChangeShapeType="1"/>
          </p:cNvSpPr>
          <p:nvPr/>
        </p:nvSpPr>
        <p:spPr bwMode="auto">
          <a:xfrm>
            <a:off x="762000" y="2133600"/>
            <a:ext cx="8001000" cy="0"/>
          </a:xfrm>
          <a:prstGeom prst="line">
            <a:avLst/>
          </a:prstGeom>
          <a:noFill/>
          <a:ln w="57150">
            <a:solidFill>
              <a:schemeClr val="bg1"/>
            </a:solidFill>
            <a:round/>
            <a:headEnd/>
            <a:tailEnd/>
          </a:ln>
          <a:effectLst>
            <a:outerShdw blurRad="63500" dist="29783" dir="1514402" algn="ctr" rotWithShape="0">
              <a:schemeClr val="tx1">
                <a:alpha val="74998"/>
              </a:schemeClr>
            </a:outerShdw>
          </a:effectLst>
        </p:spPr>
        <p:txBody>
          <a:bodyPr wrap="none" anchor="ctr"/>
          <a:lstStyle/>
          <a:p>
            <a:pPr algn="l">
              <a:defRPr/>
            </a:pPr>
            <a:endParaRPr lang="en-US" sz="2000">
              <a:solidFill>
                <a:srgbClr val="000000"/>
              </a:solidFill>
              <a:latin typeface="Arial"/>
              <a:ea typeface="ＭＳ Ｐゴシック" pitchFamily="-111" charset="-128"/>
              <a:cs typeface="Arial"/>
            </a:endParaRPr>
          </a:p>
        </p:txBody>
      </p:sp>
      <p:sp>
        <p:nvSpPr>
          <p:cNvPr id="415780" name="Text Box 36"/>
          <p:cNvSpPr txBox="1">
            <a:spLocks noChangeArrowheads="1"/>
          </p:cNvSpPr>
          <p:nvPr/>
        </p:nvSpPr>
        <p:spPr bwMode="auto">
          <a:xfrm rot="16791372">
            <a:off x="1392238" y="3963987"/>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smtClean="0">
                <a:solidFill>
                  <a:srgbClr val="FFFFFF"/>
                </a:solidFill>
                <a:latin typeface="Arial"/>
                <a:cs typeface="Arial"/>
              </a:rPr>
              <a:t>Incest 5</a:t>
            </a:r>
          </a:p>
        </p:txBody>
      </p:sp>
      <p:sp>
        <p:nvSpPr>
          <p:cNvPr id="415781" name="Text Box 37"/>
          <p:cNvSpPr txBox="1">
            <a:spLocks noChangeArrowheads="1"/>
          </p:cNvSpPr>
          <p:nvPr/>
        </p:nvSpPr>
        <p:spPr bwMode="auto">
          <a:xfrm rot="16791372">
            <a:off x="2001838" y="4040187"/>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smtClean="0">
                <a:solidFill>
                  <a:srgbClr val="FFFFFF"/>
                </a:solidFill>
                <a:latin typeface="Arial"/>
                <a:cs typeface="Arial"/>
              </a:rPr>
              <a:t>Lawsuits 6</a:t>
            </a:r>
          </a:p>
        </p:txBody>
      </p:sp>
      <p:sp>
        <p:nvSpPr>
          <p:cNvPr id="415782" name="Text Box 38"/>
          <p:cNvSpPr txBox="1">
            <a:spLocks noChangeArrowheads="1"/>
          </p:cNvSpPr>
          <p:nvPr/>
        </p:nvSpPr>
        <p:spPr bwMode="auto">
          <a:xfrm rot="16791372">
            <a:off x="2611438" y="4038600"/>
            <a:ext cx="2470150"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smtClean="0">
                <a:solidFill>
                  <a:srgbClr val="FFFFFF"/>
                </a:solidFill>
                <a:latin typeface="Arial"/>
                <a:cs typeface="Arial"/>
              </a:rPr>
              <a:t>Immorality </a:t>
            </a:r>
          </a:p>
        </p:txBody>
      </p:sp>
      <p:sp>
        <p:nvSpPr>
          <p:cNvPr id="415783" name="Line 39"/>
          <p:cNvSpPr>
            <a:spLocks noChangeShapeType="1"/>
          </p:cNvSpPr>
          <p:nvPr/>
        </p:nvSpPr>
        <p:spPr bwMode="auto">
          <a:xfrm flipH="1">
            <a:off x="3352800" y="3048000"/>
            <a:ext cx="457200" cy="25146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lgn="l">
              <a:defRPr/>
            </a:pPr>
            <a:endParaRPr lang="en-US" sz="2000">
              <a:solidFill>
                <a:srgbClr val="000000"/>
              </a:solidFill>
              <a:latin typeface="Arial"/>
              <a:ea typeface="ＭＳ Ｐゴシック" pitchFamily="-111" charset="-128"/>
              <a:cs typeface="Arial"/>
            </a:endParaRPr>
          </a:p>
        </p:txBody>
      </p:sp>
      <p:sp>
        <p:nvSpPr>
          <p:cNvPr id="415784" name="Text Box 40"/>
          <p:cNvSpPr txBox="1">
            <a:spLocks noChangeArrowheads="1"/>
          </p:cNvSpPr>
          <p:nvPr/>
        </p:nvSpPr>
        <p:spPr bwMode="auto">
          <a:xfrm rot="16791372">
            <a:off x="-228600" y="3995738"/>
            <a:ext cx="2511425" cy="485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Factions 1–2</a:t>
            </a:r>
          </a:p>
        </p:txBody>
      </p:sp>
      <p:sp>
        <p:nvSpPr>
          <p:cNvPr id="415785" name="Text Box 41"/>
          <p:cNvSpPr txBox="1">
            <a:spLocks noChangeArrowheads="1"/>
          </p:cNvSpPr>
          <p:nvPr/>
        </p:nvSpPr>
        <p:spPr bwMode="auto">
          <a:xfrm rot="16791372">
            <a:off x="696913" y="3806825"/>
            <a:ext cx="2470150" cy="87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defRPr/>
            </a:pPr>
            <a:r>
              <a:rPr lang="en-US" sz="2800" b="1" dirty="0" smtClean="0">
                <a:solidFill>
                  <a:srgbClr val="FFFFFF"/>
                </a:solidFill>
                <a:latin typeface="Arial"/>
                <a:cs typeface="Arial"/>
              </a:rPr>
              <a:t>Carnality </a:t>
            </a:r>
          </a:p>
          <a:p>
            <a:pPr eaLnBrk="1" hangingPunct="1">
              <a:lnSpc>
                <a:spcPct val="90000"/>
              </a:lnSpc>
              <a:defRPr/>
            </a:pPr>
            <a:r>
              <a:rPr lang="en-US" sz="2800" b="1" dirty="0" smtClean="0">
                <a:solidFill>
                  <a:srgbClr val="FFFFFF"/>
                </a:solidFill>
                <a:latin typeface="Arial"/>
                <a:cs typeface="Arial"/>
              </a:rPr>
              <a:t>3–4</a:t>
            </a:r>
          </a:p>
        </p:txBody>
      </p:sp>
      <p:sp>
        <p:nvSpPr>
          <p:cNvPr id="2" name="Oval 1"/>
          <p:cNvSpPr>
            <a:spLocks noChangeArrowheads="1"/>
          </p:cNvSpPr>
          <p:nvPr/>
        </p:nvSpPr>
        <p:spPr bwMode="auto">
          <a:xfrm rot="689131">
            <a:off x="5732463" y="3074988"/>
            <a:ext cx="1014412" cy="23622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2400">
              <a:solidFill>
                <a:srgbClr val="000000"/>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mmunicating Bad News">
  <a:themeElements>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fontScheme name="Communicating Bad News">
      <a:majorFont>
        <a:latin typeface="Times New Roman"/>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ommunicating Bad News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ommunicating Bad News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themeOverride>
</file>

<file path=docProps/app.xml><?xml version="1.0" encoding="utf-8"?>
<Properties xmlns="http://schemas.openxmlformats.org/officeDocument/2006/extended-properties" xmlns:vt="http://schemas.openxmlformats.org/officeDocument/2006/docPropsVTypes">
  <Template>Green and gold holiday design template</Template>
  <TotalTime>3664</TotalTime>
  <Words>2208</Words>
  <Application>Microsoft Macintosh PowerPoint</Application>
  <PresentationFormat>On-screen Show (4:3)</PresentationFormat>
  <Paragraphs>419</Paragraphs>
  <Slides>59</Slides>
  <Notes>57</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59</vt:i4>
      </vt:variant>
    </vt:vector>
  </HeadingPairs>
  <TitlesOfParts>
    <vt:vector size="84" baseType="lpstr">
      <vt:lpstr>Times New Roman</vt:lpstr>
      <vt:lpstr>ＭＳ Ｐゴシック</vt:lpstr>
      <vt:lpstr>Arial</vt:lpstr>
      <vt:lpstr>Wingdings</vt:lpstr>
      <vt:lpstr>ヒラギノ角ゴ Pro W3</vt:lpstr>
      <vt:lpstr>Helvetica</vt:lpstr>
      <vt:lpstr>Osaka</vt:lpstr>
      <vt:lpstr>Sand</vt:lpstr>
      <vt:lpstr>Bwgrki</vt:lpstr>
      <vt:lpstr>Times</vt:lpstr>
      <vt:lpstr>Apple Chancery</vt:lpstr>
      <vt:lpstr>Calibri</vt:lpstr>
      <vt:lpstr>MS PGothic</vt:lpstr>
      <vt:lpstr>Brainstorming Session</vt:lpstr>
      <vt:lpstr>Default Design</vt:lpstr>
      <vt:lpstr>Blank Presentation</vt:lpstr>
      <vt:lpstr>17_Default Design</vt:lpstr>
      <vt:lpstr>1_Communicating Bad News</vt:lpstr>
      <vt:lpstr>1_Default Design</vt:lpstr>
      <vt:lpstr>1_Blank Presentation</vt:lpstr>
      <vt:lpstr>1_Brainstorming Session</vt:lpstr>
      <vt:lpstr>2_Default Design</vt:lpstr>
      <vt:lpstr>23_Blank Presentation</vt:lpstr>
      <vt:lpstr>5_Default Design</vt:lpstr>
      <vt:lpstr>1_Orbit</vt:lpstr>
      <vt:lpstr>Unwrapping Your Gifts</vt:lpstr>
      <vt:lpstr>Engine trouble…</vt:lpstr>
      <vt:lpstr>“It's all about ME”</vt:lpstr>
      <vt:lpstr>“It's all about us”</vt:lpstr>
      <vt:lpstr>Pentecostal - 1901</vt:lpstr>
      <vt:lpstr>Charismatic - 1960</vt:lpstr>
      <vt:lpstr>Third Wave - 1985</vt:lpstr>
      <vt:lpstr>The Waves (1901-now)</vt:lpstr>
      <vt:lpstr>The Wayward Local Church</vt:lpstr>
      <vt:lpstr>Spiritual Gifts</vt:lpstr>
      <vt:lpstr>Spiritual Gifts</vt:lpstr>
      <vt:lpstr>I. Understanding gifts begins with seeing Christ as God (1-3).</vt:lpstr>
      <vt:lpstr>1 Corinthians 12:1-3 (NIV)</vt:lpstr>
      <vt:lpstr>Black</vt:lpstr>
      <vt:lpstr>Basic Issues in 1 Cor 12</vt:lpstr>
      <vt:lpstr>What are spiritual gifts?</vt:lpstr>
      <vt:lpstr>What are spiritual gifts?</vt:lpstr>
      <vt:lpstr>What are spiritual gifts?</vt:lpstr>
      <vt:lpstr>"Just as our bodies have many parts and each part has a special function,  5so it is with Christ’s body. We are many parts of one body, and we all belong to each other"  (Romans 12:4-5 NLT)</vt:lpstr>
      <vt:lpstr>New Testament Gift Lists</vt:lpstr>
      <vt:lpstr>Black</vt:lpstr>
      <vt:lpstr>Me?  Gifted?</vt:lpstr>
      <vt:lpstr>Every Christian has a gift</vt:lpstr>
      <vt:lpstr>Have you unwrapped your gift yet?</vt:lpstr>
      <vt:lpstr>Where, When &amp; Why?</vt:lpstr>
      <vt:lpstr>Every Christian got a gift when?</vt:lpstr>
      <vt:lpstr>Black</vt:lpstr>
      <vt:lpstr>Black</vt:lpstr>
      <vt:lpstr>Black</vt:lpstr>
      <vt:lpstr>1 Corinthians 12:1-3 (NIV)</vt:lpstr>
      <vt:lpstr>Black</vt:lpstr>
      <vt:lpstr>Jesus Christ is Lord = God</vt:lpstr>
      <vt:lpstr>I. Understanding gifts begins with seeing Christ as God (1-3).</vt:lpstr>
      <vt:lpstr>II. Our different gifts are united in the triune God (4-6).</vt:lpstr>
      <vt:lpstr>1 Corinthians 12:4-6 (NIV)</vt:lpstr>
      <vt:lpstr>GIVES</vt:lpstr>
      <vt:lpstr>Black</vt:lpstr>
      <vt:lpstr>The Basis &amp; Nature of Gifts</vt:lpstr>
      <vt:lpstr>GIVES</vt:lpstr>
      <vt:lpstr>Black</vt:lpstr>
      <vt:lpstr>The "Who" Questions</vt:lpstr>
      <vt:lpstr>APPOINTS</vt:lpstr>
      <vt:lpstr>The Basis &amp; Nature of Gifts</vt:lpstr>
      <vt:lpstr>Black</vt:lpstr>
      <vt:lpstr>EMPOWERS</vt:lpstr>
      <vt:lpstr>The Basis &amp; Nature of Gifts</vt:lpstr>
      <vt:lpstr>Black</vt:lpstr>
      <vt:lpstr>The Key Idea</vt:lpstr>
      <vt:lpstr>The Triune Involvement</vt:lpstr>
      <vt:lpstr>The Trinity</vt:lpstr>
      <vt:lpstr>Some Dangers of  Studying Spiritual Gifts</vt:lpstr>
      <vt:lpstr>Dangers of Studying Gifts</vt:lpstr>
      <vt:lpstr>The Fruit of the Spirit (Gal. 5:22-23)</vt:lpstr>
      <vt:lpstr>Dangers of Studying Gifts</vt:lpstr>
      <vt:lpstr>Dangers of Studying Gifts</vt:lpstr>
      <vt:lpstr>Don't reject opportunities to discern your gift!</vt:lpstr>
      <vt:lpstr>Dangers of Studying Gifts</vt:lpstr>
      <vt:lpstr>Black</vt:lpstr>
      <vt:lpstr>NT Preaching link at BibleStudyDownloads.org</vt:lpstr>
    </vt:vector>
  </TitlesOfParts>
  <Company>TEST SITE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TESTER</dc:creator>
  <cp:lastModifiedBy>Rick Griffith</cp:lastModifiedBy>
  <cp:revision>384</cp:revision>
  <cp:lastPrinted>2007-11-18T00:23:15Z</cp:lastPrinted>
  <dcterms:created xsi:type="dcterms:W3CDTF">2000-07-17T15:38:58Z</dcterms:created>
  <dcterms:modified xsi:type="dcterms:W3CDTF">2017-07-12T12:51:49Z</dcterms:modified>
</cp:coreProperties>
</file>